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Action1.xml" ContentType="application/vnd.ms-office.inkAction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Action2.xml" ContentType="application/vnd.ms-office.inkAction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ink/inkAction3.xml" ContentType="application/vnd.ms-office.inkAction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Action4.xml" ContentType="application/vnd.ms-office.inkAction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ink/inkAction5.xml" ContentType="application/vnd.ms-office.inkAction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ink/inkAction6.xml" ContentType="application/vnd.ms-office.inkAction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ink/inkAction7.xml" ContentType="application/vnd.ms-office.inkAction+xml"/>
  <Override PartName="/ppt/tags/tag14.xml" ContentType="application/vnd.openxmlformats-officedocument.presentationml.tags+xml"/>
  <Override PartName="/ppt/ink/inkAction8.xml" ContentType="application/vnd.ms-office.inkAction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ink/inkAction9.xml" ContentType="application/vnd.ms-office.inkAction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ink/inkAction10.xml" ContentType="application/vnd.ms-office.inkAction+xml"/>
  <Override PartName="/ppt/tags/tag19.xml" ContentType="application/vnd.openxmlformats-officedocument.presentationml.tags+xml"/>
  <Override PartName="/ppt/ink/inkAction11.xml" ContentType="application/vnd.ms-office.inkAction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ink/inkAction12.xml" ContentType="application/vnd.ms-office.inkAction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ink/inkAction13.xml" ContentType="application/vnd.ms-office.inkAction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ink/inkAction14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75" r:id="rId9"/>
    <p:sldId id="276" r:id="rId10"/>
    <p:sldId id="279" r:id="rId11"/>
    <p:sldId id="277" r:id="rId12"/>
    <p:sldId id="278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ropbox\MOSI%20Personal\02%20Big%20Idea%201%20Matter\05%20Lab%20Enthalpy\Enthalpy%20Mock%20data%20and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C2-4658-B505-744E136F9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C2-4658-B505-744E136F98EE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Sheet4!$A$1:$B$1</c:f>
              <c:strCache>
                <c:ptCount val="2"/>
                <c:pt idx="0">
                  <c:v>NaCl</c:v>
                </c:pt>
                <c:pt idx="1">
                  <c:v>Distilled Water</c:v>
                </c:pt>
              </c:strCache>
            </c:strRef>
          </c:cat>
          <c:val>
            <c:numRef>
              <c:f>Sheet4!$A$2:$B$2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C2-4658-B505-744E136F9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09:21.584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22033">
    <iact:property name="dataType"/>
    <iact:actionData xml:id="d0">
      <inkml:trace xmlns:inkml="http://www.w3.org/2003/InkML" xml:id="stk0" contextRef="#ctx0" brushRef="#br0">899 50 0,'-7'0'0,"0"0"15,1 0 1,-1 0 0,1 0 -16,-1 7 15,0 -7 16,-6 7 -15,0 -1 -16,-7 1 16,0 -7 -16,-13 6 15,6 1 1,-12 0 -16,5 -1 0,8 1 16,-14 0 -16,20 -1 15,-19 -6 -15,19 0 16,6 0 -16,-5 0 15,5 0 -15,1 0 16,0 0 -16,-1 0 16,-5 7 -16,-1 -1 15,0 -6 -15,13 0 16,-6 7 -16,0 0 16,-7 -1 -16,7 -6 15,-1 7 -15,1 0 16,0 -1 -16,-7 -6 15,7 14 -15,-1 -8 16,8 7 -16,-7 -6 16,-1 6 -16,1 -6 15,-7 6 -15,7 7 16,0 -7 -16,-14 7 16,14 0 -16,0 -7 15,6 7 -15,-6 -7 16,6 1 -12,7 -1 11,-7 0 -15,1 -6 16,6 6 -16,0 0 16,-7 7 -16,7 -7 15,0 1 -15,0 -8 16,-6 8 -16,6 -1 16,0 7 -16,0 0 15,0 -7 -15,0 7 16,0 0 -16,0 -7 15,0 7 -15,0 0 16,0 -1 -16,0 1 16,6 0 -16,-6 -7 15,0 7 -15,7 -6 16,-1 5 -16,1 1 16,-7 -6 -16,7 -8 15,-1 7 -15,-6 -6 16,7 -7 -16,0 7 15,-1 -1 -15,14 1 16,0 6 -16,-7 -6 16,7 13 -16,0 -14 15,7 14 -15,-8 -13 16,21 6 -16,-7 7 0,-13 -7 16,20 7 -1,-14 -7 -15,14 -6 16,-13 -7 -16,13 7 15,-21 -1 -15,21 1 0,-7 -1 16,7 1 -16,0 0 16,-7 6 -1,27 0 -15,-7 -6 16,-7 -1 -16,0 1 0,7 0 16,0 -1 -16,7 1 15,-7 0 -15,7 -1 16,-7 1 -16,-20 -1 15,7 1 -15,-7 -7 16,7 0 -16,-7 0 16,-13 0 -16,-1 -7 15,1 7 -15,0 -6 16,0 -7 -16,0 -1 16,13 1 -16,0 -7 15,-13 7 -15,-7 0 16,14 -1 -16,-7 1 15,13 0 1,0 0 -16,27 -1 0,-7 1 16,-7 7 -16,-6 -8 15,-7 1 -15,0 0 16,-13 0 -16,7 -7 16,-8 6 -16,-5 1 15,6 7 -15,-7 -14 16,-7 13 -1,14 -6 -15,-13 0 0,6 -1 16,0 1 -16,-6 6 16,13 -6 -16,-13 0 15,-1 6 -15,-6 -6 16,7 -7 -16,6 7 16,-13 0 -16,7 -1 15,-1 1 -15,1 -7 16,6 7 -16,0 0 15,1 0 -15,-8 -7 16,8 6 0,-14 1 -16,6 0 0,1 0 15,-7 -1 -15,0 8 16,0 -1 -16,0 -6 16,0 6 -16,-7 1 15,7 -14 -15,-6 7 16,-8 -1 -16,1 1 15,0 -13 -15,-7 6 16,0 -7 -16,7 7 16,-7 0 -16,7 7 18,6 0 -18,-13 0 16,7 6 -16,6 -6 16,-13 0 -16,7 6 15,-7 -13 -15,7 7 16,-7 0 -16,7 -1 15,0 1 -15,-7 -7 16,6 7 -16,1 6 16,0 -6 -16,0 6 15,-1 1 -15,1 -1 16,0 7 -16,-7 -7 16,13 1 -16,-6 -1 15,0 7 -15,-7 -6 16,-13 -1 -16,13 0 15,-6 1 -15,-8 -1 16,8 7 -16,-1 -7 16,-12 1 -16,5 6 15,-5 -7 -15,-8 1 16,1 6 -16,6 0 16,-6 0 -16,-7 0 15,6 0 -15,14 0 16,7 0 -16,6 0 15,0 0 -15,7 0 16,-1 0 -16,1 0 16,0 0 -16,6 0 0,-13 6 15,14 1 -15,-1 -7 16,-6 6 0,0 -6 -16,6 7 15,0 -7 -15,1 7 31,-1 -7 -15,1 6 -16,-1 -6 0,-6 7 16,-1 -7 -1,8 0 -15,-7 0 16,-1 7 -16,-6 -7 16,7 6 -16,0 1 15,0 -7 -15,6 0 16,-13 0 -16,14 0 15,-1 0 -15,0 6 16,1 -6 -16,6 7 16,-7 -7 -16,0 0 15,1 0 1,6 7 0,-7 -7 -1</inkml:trace>
    </iact:actionData>
  </iact:action>
  <iact:action type="remove" startTime="28656">
    <iact:property name="style" value="instant"/>
    <iact:actionData xml:id="d1" ref="#d0"/>
  </iact:action>
  <iact:action type="add" startTime="28657">
    <iact:property name="dataType"/>
    <iact:actionData xml:id="d2">
      <inkml:trace xmlns:inkml="http://www.w3.org/2003/InkML" xml:id="stk1" contextRef="#ctx0" brushRef="#brinv">0 0 0</inkml:trace>
    </iact:actionData>
  </iact:action>
  <iact:action type="add" startTime="28658">
    <iact:property name="dataType"/>
    <iact:actionData xml:id="d3">
      <inkml:trace xmlns:inkml="http://www.w3.org/2003/InkML" xml:id="stk2" contextRef="#ctx0" brushRef="#brinv">2327 1181 0</inkml:trace>
    </iact:actionData>
  </iact:action>
</iact:actions>
</file>

<file path=ppt/ink/inkAction10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50:00.393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13918">
    <iact:property name="dataType"/>
    <iact:actionData xml:id="d0">
      <inkml:trace xmlns:inkml="http://www.w3.org/2003/InkML" xml:id="stk0" contextRef="#ctx0" brushRef="#br0">2310 44 0,'-13'0'140,"6"0"-124,-6 0 0,0 0 -1,-7 -7 -15,0 0 5,7 7 11,-7 -6 -16,0 -1 16,0 7 -16,0 0 15,-6 0 -15,-7 0 16,6 -6 -16,1 6 15,6 0 -15,6 0 16,1 0 0,0 0 -16,-7 0 0,7 0 15,0 0 -15,-1 0 16,1 6 -16,-7 1 16,7 -7 -16,0 6 15,-1 1 -15,1 0 16,-7 -7 -16,7 6 15,0 1 -15,0 0 16,-1 -1 -16,1 7 16,6 -6 -16,-6 0 15,0 -1 -15,6 1 16,1 -7 -16,-1 7 16,0 -1 -16,1 1 15,6 -1 1,-7 -6 -1,7 7 1,0 0 -16,0 -1 16,0 1 -1,-6 -7 1,6 13 -16,-7 -13 16,7 7 -16,0 0 15,0 -1 -15,0 1 16,0 6 -16,0 0 15,7 -13 -15,-7 14 16,6 -8 -16,1 1 16,-1 -1 -1,1 -6 -15,6 7 16,1 0 -16,-1 -7 16,0 6 -16,0 1 15,1 0 -15,5 -1 16,-5 1 -16,-1 -1 15,0 -6 -15,0 7 16,7 0 -16,-6 -1 16,-1 -6 -16,0 7 15,0 0 -15,7 -7 16,-7 0 -16,1 6 16,-1 -6 -16,0 0 15,0 0 -15,1 0 16,6 0 -16,-14 0 15,8 0 -15,-1 0 16,0 0 -16,7 -6 16,0 -1 -16,-7 7 0,7 -13 15,0 -1 1,6 8 -16,-12 -7 0,-1 6 16,0 0 -1,7 -6 -15,0 13 16,-7 -7 -16,0 1 15,1 -1 -15,-1 7 16,7 -6 -16,6 -1 16,-13 7 -16,1 -7 15,-1 7 -15,7 -6 16,-7 -1 0,0 7 -16,1 -7 0,-8 1 15,1 -1 1,0 1 -1,-1 -1 1,1 0 -16,-7 1 16,0 -1 15,0 0 -31,0 1 16,0 -1 -16,0 -6 24,-13 6 -24,6 1 15,7 -1 1,-7 0 0,7 1 -1,-6 6 -15,-1 0 16,7 -7 -16,-7 7 16,1 -7 -16,-7 7 15,6 -6 -15,-6 -1 16,-1 7 -16,1 0 15,0 -6 -15,0 6 16,-1 -7 0,-6 7 -16,7 0 0,0 -7 15,0 7 -15,-1 0 16,1 0 -16,7 0 16,-1 0 -16,0 0 15,1 0 -15,-1 0 16,0 0 -1,1 0 -15,-1 0 16,1 0 0</inkml:trace>
    </iact:actionData>
  </iact:action>
  <iact:action type="remove" startTime="19014">
    <iact:property name="style" value="instant"/>
    <iact:actionData xml:id="d1" ref="#d0"/>
  </iact:action>
  <iact:action type="add" startTime="25170">
    <iact:property name="dataType"/>
    <iact:actionData xml:id="d2">
      <inkml:trace xmlns:inkml="http://www.w3.org/2003/InkML" xml:id="stk1" contextRef="#ctx0" brushRef="#br0">3589 289 0,'7'0'0,"0"0"78,-1 0 -78,1 0 16,-1 0 -1,8 0 1,6 0 -1,-1 0 -15,8 7 16,-7 -7 0,0 0 -16,0 0 15,-7 0 -15,7 6 0,-14 -6 16,1 0 -16,0 0 16,6 0 -16,0 0 15,0 0 -15,1 0 16,-1 0 -16,0 0 15,7 0 -15,-7 0 16,7 0 -16,-7 0 16,7 0 -16,0 0 15,0 0 -15,0 0 16,-7 0 -16,0 0 16,-6 0 -16,6 0 15,-6 0 1,0 0 -1,-1 0 -15,1 0 16,6 0 0,-6 0 -1,-1 0 1,1 0 0,0 0 -16,6 0 15,-7 0 1,1 -6 -16,6 6 15,-6 0 -15,6 0 16,-6 -7 -16,-1 7 16,1 0 -16,0 -7 15,6 1 -15,0 -1 16,0 7 -16,1 -7 16,-1 1 -16,0 6 15,-6 0 -15,-1 0 16,-6 -7 140</inkml:trace>
    </iact:actionData>
  </iact:action>
  <iact:action type="add" startTime="32245">
    <iact:property name="dataType"/>
    <iact:actionData xml:id="d3">
      <inkml:trace xmlns:inkml="http://www.w3.org/2003/InkML" xml:id="stk2" contextRef="#ctx0" brushRef="#br0">1906 282 0,'13'0'125,"-6"0"-125,13 0 10,0 0 -10,-1 -6 15,1 6 -15,0 -7 16,-6 7 -16,-1 0 15,0 -7 -15,0 7 16,1 0 -16,-1 0 16,7 0 -16,-7 0 15,0 0 -15,-6 0 16,-1 0 0,8 0 62,-8 0 -63,8 0 -15,-8 0 16,7 0 0,1 0 -1,-8 0 -15,1 0 16,0 0 -16,6 0 15,7 0 -15,-14 0 16,-6 7 -16,7 -7 16,0 0 -1</inkml:trace>
    </iact:actionData>
  </iact:action>
  <iact:action type="add" startTime="35271">
    <iact:property name="dataType"/>
    <iact:actionData xml:id="d4">
      <inkml:trace xmlns:inkml="http://www.w3.org/2003/InkML" xml:id="stk3" contextRef="#ctx0" brushRef="#br0">1005 296 0,'13'6'78,"0"-6"-62,-6 0 15,52 13 -31,-45 -13 0,-1 7 16,13 -7 -1,-12 0 -15,-1 0 16,33 0 0,-32 0 -1,25 0 1,-19 0 0,7 13 3,-14 -13 12,-6 0 -15,6 7 15,7 -7 -31,-14 0 0,8 0 32,-1 0 -32,0 0 0,-6 0 15,-1 0 -15,14 0 16,-13 0 -1,0 0 1,-1 0 -16,1 0 16,-1 0 -1,1 0 1,0 0 0,-1 0 -16,1 0 15,0 0 79,-1 0 -78,1 0 -16,-1 0 31,1 0 63</inkml:trace>
    </iact:actionData>
  </iact:action>
  <iact:action type="remove" startTime="37205">
    <iact:property name="style" value="instant"/>
    <iact:actionData xml:id="d5" ref="#d2"/>
    <iact:actionData xml:id="d6" ref="#d3"/>
    <iact:actionData xml:id="d7" ref="#d4"/>
  </iact:action>
  <iact:action type="add" startTime="44405">
    <iact:property name="dataType"/>
    <iact:actionData xml:id="d8">
      <inkml:trace xmlns:inkml="http://www.w3.org/2003/InkML" xml:id="stk4" contextRef="#ctx0" brushRef="#br0">925 1912 0,'7'0'0,"6"0"110,-6 7 -110,13 -7 15,-7 0 -15,0 6 16,0 1 -16,7 -7 15,-7 7 -15,7 -7 0,0 6 16,0 -6 0,-7 0 -16,7 7 15,-7 0 -15,1 -7 16,-1 0 -16,-6 6 0,-1 -6 16,1 0 -1,-1 0 -15,8 0 16,-8 7 -1,8 -7 1,-1 0 0,0 0 -16,0 0 0,1 0 15,-1 0 -15,7 0 16,-7 0 0,0 0 -16,-6 0 0,0 0 15,-1 0 -15,1 0 125,-1 0 -110</inkml:trace>
    </iact:actionData>
  </iact:action>
  <iact:action type="add" startTime="45462">
    <iact:property name="dataType"/>
    <iact:actionData xml:id="d9">
      <inkml:trace xmlns:inkml="http://www.w3.org/2003/InkML" xml:id="stk5" contextRef="#ctx0" brushRef="#br0">1210 2058 0,'0'7'15,"0"-1"-15,0 7 94,7 -6 -94,-1 13 0,-6 -13 16,7 6 -1,-7 -7 -15,0 8 0,7 -1 16,-1 0 0</inkml:trace>
    </iact:actionData>
  </iact:action>
  <iact:action type="add" startTime="46485">
    <iact:property name="dataType"/>
    <iact:actionData xml:id="d10">
      <inkml:trace xmlns:inkml="http://www.w3.org/2003/InkML" xml:id="stk6" contextRef="#ctx0" brushRef="#br0">1681 1919 0,'6'0'0,"1"0"0,0 0 32,-1 6 -32,14 1 15,-7 -7 1,-6 7 -16,6 -1 15,7 1 -15,-13 -7 0,6 0 16,-6 0 -16,-1 7 16,1 -7 -1,-1 0 -15,-12 0 141,-1 0 -94,1 0 -32,-1 0 1</inkml:trace>
    </iact:actionData>
  </iact:action>
  <iact:action type="add" startTime="47172">
    <iact:property name="dataType"/>
    <iact:actionData xml:id="d11">
      <inkml:trace xmlns:inkml="http://www.w3.org/2003/InkML" xml:id="stk7" contextRef="#ctx0" brushRef="#br0">1747 2025 0,'7'13'94,"-7"0"-94,6 7 15,1 -7 -15,-1 1 16,-6 -8 -16,7 14 15,0 -7 -15,-1 1 16,1 -14 0,-7 6 -16,0 1 15,7 0 -15,-7 -1 32,6 1 -17,-6 -1 -15,7 1 16,-7 0 -1,6 -7 -15,-6 6 16</inkml:trace>
    </iact:actionData>
  </iact:action>
  <iact:action type="remove" startTime="48524">
    <iact:property name="style" value="instant"/>
    <iact:actionData xml:id="d12" ref="#d8"/>
    <iact:actionData xml:id="d13" ref="#d9"/>
    <iact:actionData xml:id="d14" ref="#d10"/>
    <iact:actionData xml:id="d15" ref="#d11"/>
  </iact:action>
  <iact:action type="add" startTime="52959">
    <iact:property name="dataType"/>
    <iact:actionData xml:id="d16">
      <inkml:trace xmlns:inkml="http://www.w3.org/2003/InkML" xml:id="stk8" contextRef="#ctx0" brushRef="#br0">1714 1607 0,'-7'7'0,"7"0"0,-6 -1 0,-1 -6 15,0 14 1,7 -8 0,-13 1 -16,13 -1 0,-7 1 15,1 6 1,6 -6 -16,-7 6 0,1 0 15,6 -6 -15,0 0 16,0 13 0,0 -7 -16,0 0 15,0 7 -15,0 0 0,0 0 16,6 13 0,-6 -20 -16,7 0 15,-7 14 -15,6 -14 16,8 0 -16,-14 1 15,6 -1 -15,1 7 16,-7 -14 -16,7 1 16,6 6 -16,-7 -6 15,1 -7 17,6 0 50,1 0 -82,-1 0 15,0 -13 1,7 6 -16,-7 -6 16,-6 -1 -16,13 -5 15,-14 5 -15,8 1 16,-1 6 -16,-7 -6 15,1 7 1,-7 -1 0,7 7 -16,6 -13 31,-13 6 -15,7 0 -16,-1 -6 15,-6 7 -15,7 -14 16,-7 6 -16,0 1 15,0 0 -15,0 0 16,0 -1 -16,0 -5 16,-7 5 -16,-6 1 15,13 0 -15,-20 -7 16,7 7 -16,6 6 16,-6 7 -16,13 -7 15,-7 7 -15,7 -6 16,-6 -1 -16,-1 7 15,0 0 1,7 -6 0,-6 6 31,-1 0 -47,1 0 15,-1 0 0,0 0 0,1 0 1,-1 0 0,0 0 -16,1 0 31,-1 0 -15</inkml:trace>
    </iact:actionData>
  </iact:action>
  <iact:action type="remove" startTime="56026">
    <iact:property name="style" value="instant"/>
    <iact:actionData xml:id="d17" ref="#d16"/>
  </iact:action>
  <iact:action type="add" startTime="60847">
    <iact:property name="dataType"/>
    <iact:actionData xml:id="d18">
      <inkml:trace xmlns:inkml="http://www.w3.org/2003/InkML" xml:id="stk9" contextRef="#ctx0" brushRef="#br0">561 2151 0,'-14'0'110,"-12"0"-110,-7 0 15,-7 0 1,7 6 -16,-7 -6 0,7 7 16,0 0 -1,20 -1 -15,-1 -6 16,1 7 -16,13 -1 0,-7 -6 15,1 7 1,-1 -7 -16,1 7 30,-14 -1 -30,6 1 15,1 -7 -15,-7 7 16,7 6 -16,-7 -7 16,7 8 -16,6 -1 15,-6 -6 -15,0 6 16,6 -13 -16,7 13 15,-6 -6 -15,-1 -1 16,7 8 -16,-13 -1 16,13 0 -16,-7 7 15,0 -7 1,1 7 -16,6 -7 0,-7 1 16,0 -1 -16,1 0 15,6 0 -15,-7 -6 16,7 6 -16,0 1 15,0 -8 -15,-6 -6 16,6 7 -16,0 -1 16,0 1 -1,0 0 -15,0 -1 16,0 1 -16,0 0 16,0 -1 -16,6 1 15,-6 -1 -15,0 1 16,7 0 -16,-7 -1 15,6 8 -15,1 -1 16,0 -7 -16,-7 1 16,13 6 -16,-6 1 15,-1 -8 1,1 -6 0,-7 13 -16,13 -6 15,-6 6 -15,6 -6 16,7 6 -16,0 7 15,-7 -7 -15,14 7 16,-8 -7 -16,8 7 16,-7 0 -16,13 -7 15,-13 7 -15,13 0 16,-13 -13 -16,6 6 16,-6 0 -16,0 -6 15,-7 -7 -15,1 0 16,6 0 -16,-14 0 15,1 0 -15,-1 0 16,8 0 -16,-8 0 16,8 0 -16,-1 0 15,0 0 -15,7 -7 16,0 1 -16,0 6 16,-7 -7 -16,7 0 15,-7 1 -15,7 -1 16,-13 1 -16,-1 -1 15,7 0 -15,-6 1 16,6 -8 -16,-6 8 16,0 -1 -16,-7 1 15,13 -1 -15,-7 -13 16,1 13 -16,-7 -6 16,7 0 -16,6 -20 15,-6 20 1,-1 -7 -16,1 6 15,-7 -5 -15,6 5 0,1 1 16,0 0 0,-7 0 -16,6 -7 15,1 6 -15,-7 1 16,7 -13 0,-7 12 -16,0 -5 15,0 5 -15,-7 1 16,7 0 -16,-7 0 15,7 -1 -15,-6 -6 0,-1 7 16,0 0 -16,1 0 16,-1 -1 -1,1 -5 -15,6 12 16,-14 -20 -16,1 14 16,0 6 -16,0 -12 15,6 12 -15,0 0 16,-6 1 -16,6 -8 15,-6 14 -15,13 -6 16,-6 6 -16,-8 -7 31,14 1 -31,-6 6 0,6 -7 16,-7 7 0,0 -7 -16,1 7 15,-1 0 1,1 0 -1,-8 0 -15,1 -6 16,6 6 -16,-6 0 16,-7 0 -1,7 0 -15,6 -7 16,-6 7 -16,7 0 0,-14 0 16,6 0 -16,1 0 15,0 0 -15,0 0 16,-1 0 -16,1 0 15,6 0 -15,1 0 16</inkml:trace>
    </iact:actionData>
  </iact:action>
  <iact:action type="add" startTime="63264">
    <iact:property name="dataType"/>
    <iact:actionData xml:id="d19">
      <inkml:trace xmlns:inkml="http://www.w3.org/2003/InkML" xml:id="stk10" contextRef="#ctx0" brushRef="#br0">289 2661 0,'13'0'109,"7"0"-109,0 -7 16,13 1 -16,20 6 15,13 -7 -15,14 0 16,6 1 -16,-6 -1 15,-1 1 -15,-13 -1 16,-32 0 -16,-15 1 16,-5 6 -16,-8 -7 15,-12 7 142,-1 0 -142,0 0 1,1 0 -16,-1 0 15,1 0 99,6 -7 -98</inkml:trace>
    </iact:actionData>
  </iact:action>
  <iact:action type="add" startTime="64376">
    <iact:property name="dataType"/>
    <iact:actionData xml:id="d20">
      <inkml:trace xmlns:inkml="http://www.w3.org/2003/InkML" xml:id="stk11" contextRef="#ctx0" brushRef="#br0">932 2389 0,'13'0'78,"14"-6"-62,12 -1 -16,1 0 15,-13 1 -15,-1 -1 16,-6 1 -16,0 6 16,0 -7 -16,-7 0 15,-6 1 -15,-1 6 16,1 -7 31,-1 7 -16,1 0 -31,-7 -7 16,7 7 -16,-1 0 15,1 -6 -15,-7 -1 16,7 7 -16,-1 0 15,1 0 17,0 0 -17,-1 0 -10,1 -7 -5,-1 7 31,1 0 -31,0 0 16,-1 0 -1,1 0 -15,6 -6 16,0 -1 0,7 7 -16,-6 -6 15,-8 6 -15,-6 -7 63</inkml:trace>
    </iact:actionData>
  </iact:action>
  <iact:action type="add" startTime="68994">
    <iact:property name="dataType"/>
    <iact:actionData xml:id="d21">
      <inkml:trace xmlns:inkml="http://www.w3.org/2003/InkML" xml:id="stk12" contextRef="#ctx0" brushRef="#br0">1985 2403 0,'-6'0'0,"-1"0"31,1 0 -31,-1 0 16,0 0 -1,1 0 17,-1 0 -17,0 0 1,-12 0 0,12 0 -1,-6 6 -15,-1 -6 16,1 7 -16,0 -7 0,-7 6 15,13 -6 -15,1 0 16,-1 0 -16,1 0 16,6 7 -1,-7 -7 1,-6 7 -16,6 -7 16,-6 6 -16,0 1 15,-1 -7 -15,8 7 16,-1 -1 -16,0 -6 15,7 7 -15,-6 -7 16,-1 6 -16,1 1 31,6 0 -15,0 -1 0,-7 -6 -16,7 7 15,0 0 20,0 -1 -19,0 1 911,364 -20 -912,-364 -1 -15,0 1 31,0 6 -31,0 1 16,-6 6 0,6 -7 45,-7 7 -45,1 -6 -1,6 -1 1,-7 7 0,7 -7 -16,-7 7 15,7 -6 1,-6 6 15,-1 -7 -31,0 7 16,-6 0 -1,13 -7 1,-7 7 -16,7 -6 16,-6 6 -16</inkml:trace>
    </iact:actionData>
  </iact:action>
  <iact:action type="add" startTime="74671">
    <iact:property name="dataType"/>
    <iact:actionData xml:id="d22">
      <inkml:trace xmlns:inkml="http://www.w3.org/2003/InkML" xml:id="stk13" contextRef="#ctx0" brushRef="#br0">3868 2184 0,'-7'0'0,"-13"6"31,0 1 -15,0 0 -16,7 -1 15,-7 14 -15,7 -13 16,-7 6 -16,7 -6 16,6 -1 -1,1 -6 -15,-1 7 16,7 0 -16,-13 -1 15,6 1 1,-6 -1 -16,0 8 16,-1 -8 -16,1 8 15,-13 -1 -15,6 7 16,-7 -7 -16,14 7 16,0 -13 -16,-1 6 15,1 -7 -15,6 8 16,1 -8 -1,-1 1 -15,-6 6 32,0 -13 -17,13 7 -15,-7 -1 0,0 1 16,1 6 0,-14 1 -16,13 -8 15,1 7 -15,6 1 16,-7 -8 -16,0 -6 0,7 7 15,0 0 -15,-6 -7 16,6 6 0,0 1 -16,0 -1 15,0 1 1,0 6 -16,0 1 16,6 -1 -16,-6 7 0,0 -14 15,7 8 1,0 -1 -16,-1 0 0,1 0 15,0 -6 17,6 -7 15,0 0 -47,7 0 15,-7 0 1,0 0 -16,14 7 0,6 -7 15,7 0 -15,-7 0 16,7 0 -16,-14 -7 16,7 0 -16,-13 7 15,0 -13 -15,0 0 16,7 6 -16,-8 -13 16,-5 7 -16,6 6 15,-7 1 1,0 -7 -16,0 6 0,1 0 15,5 1 -15,-5 -1 16,-1 7 -16,0 -7 16,1 1 -16,5 -1 15,-5 7 -15,-1 -6 16,0 -1 -16,0 7 16,7 -7 -16,-6 -6 31,-1 6 -31,0 -12 0,0 5 0,1 1 15,-8 -7 -15,1 -6 16,-1 -7 0,-6 13 -16,-6 0 0,-34 -40 15,20 40 1,7 7 -16,-7 -7 16,0 7 -16,7 0 15,0 6 1,13 0 -16,-7 7 0,7 -6 15,-13 -1 -15,6 7 16,-6 -7 0,0 1 -16,-1 6 15,-6 -7 -15,1 1 16,-1 -1 -16,-7 7 16,7 0 -16,7 0 15,0 0 -15,6 0 31</inkml:trace>
    </iact:actionData>
  </iact:action>
  <iact:action type="remove" startTime="76740">
    <iact:property name="style" value="instant"/>
    <iact:actionData xml:id="d23" ref="#d18"/>
    <iact:actionData xml:id="d24" ref="#d19"/>
    <iact:actionData xml:id="d25" ref="#d20"/>
    <iact:actionData xml:id="d26" ref="#d21"/>
    <iact:actionData xml:id="d27" ref="#d22"/>
  </iact:action>
  <iact:action type="add" startTime="81394">
    <iact:property name="dataType"/>
    <iact:actionData xml:id="d28">
      <inkml:trace xmlns:inkml="http://www.w3.org/2003/InkML" xml:id="stk14" contextRef="#ctx0" brushRef="#br0">740 2118 0,'-53'-7'16,"33"7"-16,-7 0 15,7 0 16,0 0 -31,1 7 0,-1 -1 16,-7 1 -1,7 -7 -15,7 6 16,0 1 -16,0 -7 0,-1 13 16,8 -6 -16,-1 0 15,0 -1 -15,1 -6 16,-8 7 -16,8 -1 15,-7 1 -15,13 0 16,-7 -1 0,7 1 -16,-7 6 0,1 7 15,-1 -7 -15,7 1 16,-7 -1 -16,1 0 16,-1 7 -16,7 -13 15,0 6 -15,-6 0 16,6 -6 -16,-7 -1 15,7 8 -15,-7 -1 16,7 0 -16,-6 0 16,6 1 -16,-7 -1 15,7 7 -15,0 -7 16,0 -6 -16,-7 6 16,7 -6 -16,0 6 15,0 -7 -15,0 1 16,0 0 -1,0 -1 -15,0 1 16,0 0 -16,0 6 16,7 -7 -16,0 1 15,-7 6 -15,13 -6 16,-13 6 -16,20 0 16,-7 -6 -16,20 20 15,-13 -14 1,-7 -7 -16,7 8 15,-6 -8 -15,5 -6 16,1 7 -16,-6 0 20,5 -1 -20,1 -6 15,-6 7 -15,5 -1 16,-5 1 -16,6 -7 16,-1 7 -16,-5 -7 15,6 6 -15,-7 -6 16,27 7 -1,-21 -7 1,8 0 -16,13 0 0,-14 0 16,-6 0 -16,7 0 15,-7 0 -15,-1 0 16,1 0 -16,0 -7 16,0 1 -16,-7 6 15,1 -7 1,5 0 -16,-5 1 0,-1 6 15,0 -7 -15,0 1 16,7 -1 -16,-13 7 16,6 -7 -16,0 1 15,7 6 -15,-6 -7 16,-8 0 -16,1 7 16,-1 -6 -16,-6 -1 15,7 7 -15,-7 -6 31,7 6 -31,-1 -7 32,1 0 -32,6 1 0,-6 -1 0,0 0 15,6 1 1,0 -7 -16,14 -1 16,-21 1 -16,1 13 15,-7 -7 -15,6 1 16,-6 -1 -16,7 7 15,-7 -6 -15,7 -1 16,-7 0 -16,6 -6 16,1 6 -12,0 1 -4,-7 -7 16,0 -1 -16,6 1 16,-6 0 -1,0 -7 -15,0 7 0,0 -1 16,-6 1 -16,6 0 15,-14 0 1,8 6 -16,-1 0 0,7 1 16,-7 6 -16,1 -7 15,-1 1 -15,1 -1 16,-1 0 0,0 1 -1,7 -1 1,-6 7 -16,6 -7 15,-7 7 -15,7 -6 16,-7 6 -16,1 -14 16,-7 14 -16,13 -13 15,-7 13 -15,0 -6 16,1 -1 -16,-1 7 16,-6 -7 -16,-1 1 15,-5 6 -15,-1 -7 16,0 0 -16,-13 1 15,0 -1 -15,6 1 16,-13 -1 -16,14 7 16,-1 -7 -16,7 1 15,1 -1 -15,5 0 16,8 7 -16,-1 0 16,7 -6 -16,-7 6 15,1 0 1,-1 0 -16,1 0 15,-14 0 -15,6 0 16,1 0 -16,0 0 16,0 0 -16,-1 0 15,-6 0 -15,1 6 16,-1 -6 -12,6 0 12,-5 0 -1,12 0 1,0 0 -16,1 0 0,-1 0 31,0 0 -15,1 0 -1,-1 0 1</inkml:trace>
    </iact:actionData>
  </iact:action>
  <iact:action type="remove" startTime="101848">
    <iact:property name="style" value="instant"/>
    <iact:actionData xml:id="d29" ref="#d28"/>
  </iact:action>
  <iact:action type="add" startTime="101849">
    <iact:property name="dataType"/>
    <iact:actionData xml:id="d30">
      <inkml:trace xmlns:inkml="http://www.w3.org/2003/InkML" xml:id="stk15" contextRef="#ctx0" brushRef="#brinv">0 0 0</inkml:trace>
    </iact:actionData>
  </iact:action>
  <iact:action type="add" startTime="101850">
    <iact:property name="dataType"/>
    <iact:actionData xml:id="d31">
      <inkml:trace xmlns:inkml="http://www.w3.org/2003/InkML" xml:id="stk16" contextRef="#ctx0" brushRef="#brinv">4342 2937 0</inkml:trace>
    </iact:actionData>
  </iact:action>
</iact:actions>
</file>

<file path=ppt/ink/inkAction1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50:00.843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2382">
    <iact:property name="dataType"/>
    <iact:actionData xml:id="d0">
      <inkml:trace xmlns:inkml="http://www.w3.org/2003/InkML" xml:id="stk0" contextRef="#ctx0" brushRef="#br0">891 10 0,'-6'0'31,"-1"0"16,0 0 -31,1 0 -1,-1 0 -15,-6 0 16,6 7 -16,1 -7 16,-1 0 -16,-6 0 15,6 0 -15,-6 0 16,0 0 -16,-1 0 4,1 0 -4,6 0 15,1 0 -15,-1 0 16,7 6 -16,-6 -6 15,-1 0 17,0 0 -1,1 7 -15,-1 -7 -16,0 0 15,1 6 -15,6 1 16,-7 -7 -16,1 7 15,-1 -1 79,-6 1 -94,-1 0 16,8 -1 -16,-7 -6 15,6 7 -15,0 -1 16,1 -6 -16,-1 7 16,0 0 -16,1 -1 15,-1 -6 1,7 7 -16,-6 -7 16,6 7 -16,-7 -1 15,0 1 1,1 -1 -1,6 1 1,-7 0 0,0 -1 -1,7 1 -15,-6 0 16,-1 -7 -16,7 6 16,-6 7 -16,-1 -6 15,7 0 -15,0 -1 15,-7 1 0,7 0 1,0 -1 0,0 1 -16,0 -1 31,7 1 -15,0 0 -16,-7 -1 15,6 -6 -15,-6 7 16,7 -7 -16,-7 7 15,6 -1 -15,1 -6 16,-7 7 -16,7 -7 16,-1 6 -1,1 -6 1,6 7 0,0 0 -16,7 -1 0,0 -6 15,0 7 -15,0 0 16,0 -1 -16,-7 -6 15,0 7 1,1 -1 -16,5 1 0,1 -7 16,0 0 -16,-7 7 15,1 -7 -15,-1 6 16,0 1 -16,0 -7 16,1 0 -16,-8 0 15,1 0 -15,6 0 16,-6 0 -16,0 0 15,6 0 -15,0 0 16,-6 0 0,6 0 -16,0 0 15,0 0 -15,1 0 0,6 0 16,-7 0 -16,0 0 16,0 -7 -16,1 1 15,5 6 -15,-5 0 16,-1 -7 -16,7 7 15,-7 -7 -10,0 1 11,1 6 -16,-8 -7 16,1 1 -1,-1 6 -15,-6 -7 16,14 0 -16,-8 -6 0,1 13 16,-7 -13 -16,7 6 15,-1 1 -15,-6 -1 16,7 7 -16,-7 -7 15,6 7 -15,-6 -6 16,7 6 -16,0 -7 16,-7 0 -16,6 7 15,-6 -6 1,7 6 -16,-7 -7 0,0 1 16,0 -1 -1,0 0 1,0 1 -1,0 -1 1,0 0 -16,0 1 16,-7 6 -1,7 -7 -15,-6 7 16,-1 -6 -16,7 -1 16,-7 7 -16,7 -7 15,-13 1 -15,0 -1 16,-14 0 -16,14 -6 15,0 7 -15,-7 -1 16,7 0 -16,0 1 16,-1 6 -16,1 -7 0,0 0 15,-7 7 1,13 -6 -16,1 -1 16,-8 1 -16,8 6 15,-1 -7 -15,1 0 16,-1 7 15,0 0 30,1 0 -46,-1 0 1,0 0 15,1 0 -31,-1 0 16,-6 -6 -16,0 -1 15,-1 7 -15,1 -7 16,0 7 0,0 -6 -16,-7 -1 0,6 7 15,8 0 1,-1 0 -16</inkml:trace>
    </iact:actionData>
  </iact:action>
  <iact:action type="add" startTime="7841">
    <iact:property name="dataType"/>
    <iact:actionData xml:id="d1">
      <inkml:trace xmlns:inkml="http://www.w3.org/2003/InkML" xml:id="stk1" contextRef="#ctx0" brushRef="#br0">567 726 0,'-7'0'15,"0"0"-15,1 0 16,-1 0 0,0 0 -16,1 0 15,-14 0 -15,7 0 16,6 0 -16,0 0 16,-6 -7 -16,0 7 15,6 0 1,-6 0 -16,0 0 15,0 0 -15,6 0 16,0 7 -16,1 -7 16,-8 0 -16,8 6 15,-1 1 -15,-26 -1 16,13 -6 0,7 0 -16,0 0 15,-1 0 -15,1 7 16,0 -7 -16,-7 7 15,7 -7 -15,-1 0 16,1 6 -16,0 -6 16,0 0 -16,-1 7 15,1 0 -15,0 -7 0,6 0 16,7 6 0,-6 -6 -16,6 7 15,-7 -1 -15,0 -6 16,7 7 -16,-6 -7 0,6 7 15,-7 -7 1,7 6 -16,-6 1 16,-1 -7 -16,0 7 15,7 -1 -15,-6 1 0,-1 -7 16,7 6 14,-7 -6 -30,7 7 0,-6 -7 15,6 7 1,-7 -1 -16,1 1 15,6 0 1,0 -1 0,-7 1 -1,7 -1 1,0 1 0,0 0 15,0 -1 -16,0 1 1,0 0 0,7 -7 15,-1 6 -31,-6 1 16,7 -7 -1,-7 6 1,13 -6 -16,-13 7 0,13 0 15,1 -7 -15,-1 6 16,0 1 0,0 0 -16,-6 -7 15,-7 6 1,7 1 0,-1 -7 -16,1 6 0,6 1 15,-6 -7 -15,26 13 16,-20 -13 -1,-6 7 -15,6 0 16,-6 -7 -16,-1 0 16,7 6 -16,-6 1 15,0 -7 -15,6 0 16,-13 6 -16,7 -6 16,-1 7 -16,1 -7 4,13 0 12,-7 0 -16,-6 0 0,6 0 15,0 0 -15,0 0 16,7 7 -16,-6 -7 16,-1 0 -16,0 6 15,0 -6 -15,1 0 16,-1 0 -16,7 0 16,-7 0 -16,0 0 15,0 0 -15,1 0 16,-1 0 -16,0 0 15,7 0 -15,0 0 16,0 0 -16,-7 0 16,0 0 -16,1 0 15,-1 -6 -15,0 6 16,7 -7 -16,-7 0 16,-6 7 -16,6 0 15,0 -6 -15,-6 -1 16,0 1 -16,-1 6 15,1 -7 -15,-1 0 16,1 1 15,0 6 -31,-1 0 16,-6 -7 0,7 7 -16,-7 -7 15,7 7 -15,-1 -6 16,-6 -1 15,7 7 -31,-1 0 16,-6 -6 -1,7 -1 -15,0 7 32,-7 -7 -32,0 1 35,6 6 -20,-6 -7 1,7 0 -16,-7 1 16,7 -1 -1,-7 1 1,0 -1 -16,0 0 62,0 1 -46,0 -1 0,0 0 -1,0 1 48,0 -1 -48,-7 1 1,0 -1 -16,1 0 16,-1 1 -1,0 -8 1,1 14 0,6 -6 -16,-7 6 15,7 -7 -15,-6 1 16,-1 -1 -1,0 7 1,7 -7 -16,-6 7 16,6 -6 -16,-7 6 15,-6 -7 -15,13 0 16,-13 7 -16,6 0 16,7 -6 -1,-7 6 -15,1 0 16,-1 -7 -1,0 1 -15,-6 6 21,0 0 -21,0 -7 16,-7 0 -16,0 7 15,7 -6 -15,-1 6 16,8 0 0,-1 0 -16,1 0 15,-1 -7 1,0 7 -16,1 0 15,-1 0 1,7 -7 -16,-7 7 16,1 0 -16,-1 0 62,1 0 -46,-1 0 -1,0 -6 -15,1 6 16,6 -7 15</inkml:trace>
    </iact:actionData>
  </iact:action>
  <iact:action type="add" startTime="14755">
    <iact:property name="dataType"/>
    <iact:actionData xml:id="d2">
      <inkml:trace xmlns:inkml="http://www.w3.org/2003/InkML" xml:id="stk2" contextRef="#ctx0" brushRef="#br0">1640 653 0,'-7'0'47,"1"0"0,-1 0 -32,-6 6 17,6 -6 -32,-6 7 15,0 0 -15,0 -7 16,-1 6 -16,1 1 16,0 -1 -16,6 -6 15,-6 0 -15,6 7 16,1 -7 -16,-1 7 15,-6 -1 -15,6 -6 16,0 0 -16,1 7 16,-1 0 -16,1 -7 15,-1 13 -15,0 -13 16,7 6 -16,-6 1 16,-1 0 -1,7 -1 -15,-7 -6 16,1 0 -16,6 7 15,-7 -7 -15,1 7 16,-1 -7 -16,-6 6 16,6 -6 -16,7 7 15,-7 -7 -15,1 6 16,-1 1 -16,1 0 16,-1 -7 -1,7 6 1,-7 1 -16,1 -7 15,6 7 1,-7 -7 -16,0 6 0,1 -6 16,-1 7 -1,7 -1 1,-6 -6 0,-1 7 -1,0 0 1,1 -1 -1,6 1 1,-7 -7 -16,0 7 0,7 -1 16,-6 -6 31,6 7 -47,0 -1 15,-7 -6 -15,7 7 0,0 0 31,0 -1 -31,0 1 94,0 0 -27,0 -1 -52,0 1 1,7 -1 93,-7 1 -93,6 -7 46,1 7 -46,0 -7 0,-7 6 -1,6 -6 -15,-6 7 16,7 -7 -16,0 0 16,-1 7 -1,1 -1 1,-1 -6 -1,1 0 1,-7 7 0,7 -7 -16,-1 6 15,1 1 1,0 -7 0,-1 0 -1,1 0 1,-7 7 -16,6 -7 15,1 0 -15,-7 6 16,7 -6 -16,-1 7 4,1 0 11,0 -7 1,-1 6 -16,1 -6 16,6 7 -16,0 -1 15,-6 1 1,-7 0 -16,7 -7 15,-1 0 -15,1 0 16,-1 0 15,1 0 1,0 0 14,-1 0 -30,1 6 0,0 -6 -16,-1 0 15,1 0 17,0 0 -17,-1 0 1,1 0 -1,-1 0 -15,1 0 16,0 0 0,-1 0 -16,1 0 31,-7 7 -31,7 -7 16,-1 0 -16,1 0 15,6 0 -15,-6 0 16,-1 0 -1,1 0 -15,0 0 16,-1 0 0,1 0 -16,-1 0 20,1 0 -20,0 0 16,-1 0 -16,8 0 16,-8 0 -1,1 0 -15,-7 -7 16,6 7 -16,1 0 15,0 0 1,-1 0 0,1 0 -1,0 0 1,-1 0 -16,1 0 16,-1 0 -1,1 0 1,0 0 -16,-1 0 15,8 0 -15,-8 0 16,7 0 -16,1 0 16,6 0 -16,-1 0 15,1 0 -15,-6 0 16,5 0 -16,1 -6 16,0 6 -1,-7 -7 -15,1 0 0,-8 7 16,1 0 -16,0 -6 15,6 -1 -15,0 1 16,0 6 -16,1 -7 16,-1 7 -16,0 -7 15,7 7 -15,-7 0 16,1 0 -16,-8 0 16,1 0 -16,-1 0 15,1 0 -15,0 0 16,-1 0 -1,8 0 -15,-1 0 16,0 0 -16,-6 0 16,13 0 -16,-7 0 15,0 0 -15,0 0 16,7 0 -16,0 0 16,-7 0 -16,1 0 15,-8 0 -15,7 0 16,1 0 -1,-8 0 -15,1 0 16,0 0 -16,-1 0 16,1 0 -1,-1 -6 -15,8 -1 16,-8 7 -16,8 -7 16,-8 1 -16,1 -1 15,-1 7 -15,-6 -6 16,7 -1 -1,-7 0 1,7 7 0,-7 -6 -16,0 -1 15,0 0 1,0 1 0,0 -1 -16,0 1 15,0 -1 -15,0 -13 16,-7 7 -16,0 -7 15,7 7 -15,-6 -1 16,-1 1 -16,7 7 0,-6 -1 16,-1 0 -1,7 1 -15,-7 6 0,7 -7 16,-6 7 0,6 -7 -1,-7 7 -15,0 -6 47,1 -1 -47,-1 7 0,1 -6 16,-8 -1 -16,-6 -6 15,1 13 1,5 -7 -16,1 0 16,0 1 -16,0 6 0,-7 -7 15,6 1 -15,-5 -1 16,5 7 -1,-6 0 -15,1 -7 0,-1 7 16,0 0 -16,0 0 16,7 0 -16,-1 0 15,1 0 -15,-7 0 16,7 0 -16,0 0 16,-1 0 -16,1 0 15,-7 0 -15,7 0 16,0 0 -16,-7 0 15,0 0 -15,7 -6 16,6 6 -16,1 -7 16,-1 7 -1,0 0 -15,1 0 16,-1 0 15,-6 0 -15,0 0 -16,-7 0 15,6 0 -15,8 7 16,-1 -7 -16,1 0 16,-1 0 -16,0 0 140,1 0 -124,-8 0 0,8 0 -16,-7 0 15,6 0 -15,0 0 19,1 0 -19,-1 0 125,0 0 -125,1 0 0,-1 0 15,1 0 1,-1 0 0,0 0 -1,1 6 1,-8 -6 0,8 0 -16,-1 0 15,-6 0 -15,6 0 16,1 0 15,12 0 208,1 0 -223</inkml:trace>
    </iact:actionData>
  </iact:action>
  <iact:action type="remove" startTime="36802">
    <iact:property name="style" value="instant"/>
    <iact:actionData xml:id="d3" ref="#d0"/>
    <iact:actionData xml:id="d4" ref="#d1"/>
    <iact:actionData xml:id="d5" ref="#d2"/>
  </iact:action>
  <iact:action type="add" startTime="36803">
    <iact:property name="dataType"/>
    <iact:actionData xml:id="d6">
      <inkml:trace xmlns:inkml="http://www.w3.org/2003/InkML" xml:id="stk3" contextRef="#ctx0" brushRef="#brinv">0 0 0</inkml:trace>
    </iact:actionData>
  </iact:action>
  <iact:action type="add" startTime="36804">
    <iact:property name="dataType"/>
    <iact:actionData xml:id="d7">
      <inkml:trace xmlns:inkml="http://www.w3.org/2003/InkML" xml:id="stk4" contextRef="#ctx0" brushRef="#brinv">2472 1100 0</inkml:trace>
    </iact:actionData>
  </iact:action>
</iact:actions>
</file>

<file path=ppt/ink/inkAction1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50:01.360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2688">
    <iact:property name="dataType"/>
    <iact:actionData xml:id="d0">
      <inkml:trace xmlns:inkml="http://www.w3.org/2003/InkML" xml:id="stk0" contextRef="#ctx0" brushRef="#br0">308 1315 0,'-13'0'16,"-113"20"140,13 33 -156,87 20 156,6 -20 -156,20 -46 78,53 52 -78,-33 -46 83,92 54 -83,94 -54 140,13 -66 -140,-186 40 0,99 -47 188,-125 27 -188,-120 -73 176,-39 60 -176,139 46 94,-113 6 -94,119 -6 0,-26 0 234,33 -6 -234</inkml:trace>
    </iact:actionData>
  </iact:action>
  <iact:action type="add" startTime="7290">
    <iact:property name="dataType"/>
    <iact:actionData xml:id="d1">
      <inkml:trace xmlns:inkml="http://www.w3.org/2003/InkML" xml:id="stk1" contextRef="#ctx0" brushRef="#br0">4079 10 0,'-14'0'0,"-25"13"98,-485 226 -98,484 -219 0,14 -1 15,6 1 -15,0 0 78,-20 285 -78,47 -252 16,0 0 -16,-1 13 0,1 -6 94,86 284 -94,185 -291 203,192 -139 -203,-443 66 67,205 -211 -67,-219 204 16,-6 7 -16,-14 -331 78,-73 79 62,-39 146 -140,-60 87 79,113 39 61,46 6 -140</inkml:trace>
    </iact:actionData>
  </iact:action>
  <iact:action type="remove" startTime="9120">
    <iact:property name="style" value="instant"/>
    <iact:actionData xml:id="d2" ref="#d0"/>
    <iact:actionData xml:id="d3" ref="#d1"/>
  </iact:action>
  <iact:action type="add" startTime="9121">
    <iact:property name="dataType"/>
    <iact:actionData xml:id="d4">
      <inkml:trace xmlns:inkml="http://www.w3.org/2003/InkML" xml:id="stk2" contextRef="#ctx0" brushRef="#brinv">0 0 0</inkml:trace>
    </iact:actionData>
  </iact:action>
  <iact:action type="add" startTime="9122">
    <iact:property name="dataType"/>
    <iact:actionData xml:id="d5">
      <inkml:trace xmlns:inkml="http://www.w3.org/2003/InkML" xml:id="stk3" contextRef="#ctx0" brushRef="#brinv">4513 1683 0</inkml:trace>
    </iact:actionData>
  </iact:action>
</iact:actions>
</file>

<file path=ppt/ink/inkAction13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51:20.266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473">
    <iact:property name="dataType"/>
    <iact:actionData xml:id="d0">
      <inkml:trace xmlns:inkml="http://www.w3.org/2003/InkML" xml:id="stk0" contextRef="#ctx0" brushRef="#br0">1190 156 0,'-6'0'0,"-1"-6"16,0 6 -16,-6 0 15,6 0 1,1 0 -16,-1 0 16,-13 0 -16,14 0 15,-8 0 1,1 0 -16,7 -7 16,-8 7 -16,8 0 15,-14 0 -15,7 -7 16,-1 7 -16,1 0 0,0 0 15,0 0 1,-7 0 -16,-13 0 21,13 0 -6,6 0 -15,-5 0 16,-8 0 -16,14 0 16,-1 0 -1,1 0 -15,7 -6 0,-1 6 16,0 0 -1,1 0 -15,-1 0 32,0 0 -32,1 0 15,-1 0 -15,-6 0 16,0 6 -16,-1 1 16,1 -7 -16,0 0 0,0 7 15,-7 -1 -15,7 1 16,-1 -7 -16,1 7 15,0 -1 1,-7 -6 -16,7 7 0,-14 6 31,-6 -6 -31,20 -1 16,6 1 0,-6 -7 -16,-7 7 0,13 -1 15,1 -6 -15,6 7 16,-7 -7 -16,0 7 15,7 -1 -15,-6 -6 16,-1 7 -16,1 -7 16,6 6 -1,-14 1 -15,8 0 16,-1 -1 -16,-6 -6 16,6 7 -16,1 0 15,-14 -7 -15,13 6 16,-6 1 -16,6 -7 15,-6 6 -15,0 1 0,-1 0 16,-5 6 0,-8 13 -16,14 -19 3,-7 6 13,7 -6 -16,-1 6 0,1 -6 16,-7 6 -16,7 -13 15,0 20 -15,6 -13 16,1 -1 -16,-8 7 15,8 1 1,-1 -8 0,7 1 -16,-7 0 15,1 6 -15,6 0 16,-7 0 -16,0 1 16,1 -1 -16,6 7 15,-7 -7 1,1 7 -16,6 -7 0,0 7 15,0 0 -15,0 0 16,0 6 -16,0 -6 16,13 40 -1,0 -34 -15,7 14 16,0 0 -16,0 -1 16,0 1 -16,-7 7 15,20 39 1,-26 -47 -16,6 -12 15,-6 -7 1,-7 0 -16,6 0 0,1 0 16,-1 6 -16,1 -6 15,0 -7 1,-1 7 -16,14 7 16,-13 -8 -16,13 -5 0,-14 -1 15,8 13 -15,-1 -12 16,0 -1 -16,7 7 15,-7 -7 -15,14 14 16,-7 -14 -16,6 13 16,-6 -6 -16,7 7 15,-8 -7 -15,1 -1 16,7 8 -11,-7 -14 -5,6 14 16,-6 -14 -1,-7 7 -15,14 -7 0,6 7 16,-7 0 -1,8 -7 -15,-8 0 16,7 1 -16,-13 5 0,13 1 16,0 0 -1,47 20 -15,-47 -27 16,20 14 0,-7 -7 -16,7 -1 0,7 1 15,0 -6 1,52 5 -16,-52 -5 15,6 -8 1,-6 1 -16,0 0 0,6 12 16,-6 -12 -16,59 6 15,-53 1 1,-13 -8 0,0 7 -16,0 1 0,7 -8 15,-7 1 1,0 -7 -16,59 7 15,-58 -7 1,5 -7 -16,-6 0 0,0 1 16,0 -1 -1,33 7 -15,-39 0 16,52 7 0,-46 -7 -16,0 0 15,0 0 -15,0 0 16,0 0 -1,7 0 -15,-20 -7 16,13 7 0,6 -7 -16,-6 1 0,-6 -1 0,-1 1 15,-13 -8 -15,14 8 16,39 -8 0,-33 1 -16,-7 0 19,-6 6 -19,-14 -6 16,-6 6 -16,7 -12 15,-7 5 -15,0 1 16,-7 6 -16,0 -12 16,0 5 -16,7 1 15,0 -40 1,-7 20 0,-6 6 -16,0 -12 15,-1 6 -15,-6 -14 0,0 -6 16,0 0 -16,0 0 15,7 0 1,0 7 -16,-1 6 0,1 7 16,-1 -13 -16,1 -1 15,0 1 -15,-7 13 16,-7 -60 0,0 46 -16,-6 -6 15,7 14 -15,-1 -14 16,0 6 -16,1 1 15,-1 -7 -15,0 7 16,1 -1 -16,-1 -6 16,-26 -46 -1,26 59 -15,-13 0 16,1 1 -16,5 12 16,-6 1 -16,14 6 15,-14 -20 1,13 27 -16,-6 -1 0,6 1 15,1 0 1,-1 6 0,-19 -19 -1,12 19 -15,-5 -6 0,-1 0 0,0 13 16,-20 -14 0,7 -5 -16,-47 -1 15,34 13 -10,0 0 -5,12 1 0,-5 -8 15,-1 8 1,7 -1 -16,13 1 0,-13 6 16,13 -7 -1,-7 0 -15,8 7 16,-8 -6 -16,-6 -1 0,0 7 16,-7 -7 -16,7 7 15,6 -6 1,-12 6 -16,-1 -7 15,0 7 -15,0 -6 0,-13 -1 16,7 0 -16,-7 1 16,6 6 -16,14 -7 15,-13 0 1,0 1 -16,-7 -1 0,-7 1 16,20 6 -1,-33 0 -15,53 0 16,-13 0 -1,13 6 -15,-6 1 0,6 -1 16,0 -6 -16,0 7 16,0 -7 -1,0 0 -15,1 0 16,-1 0 -16,-27 0 16,14 0 -16,-7 0 15,-13 0 -15,20 0 16,0 0 -16,-27 0 15,27 0 -15,7 0 16,6 0 -16,-7 7 16,8 -1 -16,5 1 15,1 -7 -15,0 7 16,-1 -1 0,-5 1 -16,-1 -7 0,6 6 15,-5 1 -15,-1 0 16,0 -7 -16,0 6 15,-13 1 -10,6 0 11,1 -1 -16,-7 1 16,6 -1 -16,1 -6 15,6 7 -15,-13 0 16,13 -1 -16,6 1 16,-12 0 -1,26 -1 1,-7 -6 -16,1 7 0,-1 -7 15,0 0 1,1 7 -16,6 -1 16,-13 -6 -16,6 0 15,-6 0 -15,-1 7 16,1 -1 -16,7 -6 16,-1 0 -16,0 0 15,1 7 16,-1 -7 48</inkml:trace>
    </iact:actionData>
  </iact:action>
  <iact:action type="remove" startTime="26894">
    <iact:property name="style" value="instant"/>
    <iact:actionData xml:id="d1" ref="#d0"/>
  </iact:action>
  <iact:action type="add" startTime="26895">
    <iact:property name="dataType"/>
    <iact:actionData xml:id="d2">
      <inkml:trace xmlns:inkml="http://www.w3.org/2003/InkML" xml:id="stk1" contextRef="#ctx0" brushRef="#brinv">0 0 0</inkml:trace>
    </iact:actionData>
  </iact:action>
  <iact:action type="add" startTime="26896">
    <iact:property name="dataType"/>
    <iact:actionData xml:id="d3">
      <inkml:trace xmlns:inkml="http://www.w3.org/2003/InkML" xml:id="stk2" contextRef="#ctx0" brushRef="#brinv">4090 2234 0</inkml:trace>
    </iact:actionData>
  </iact:action>
</iact:actions>
</file>

<file path=ppt/ink/inkAction14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58:09.203Z"/>
    </inkml:context>
    <inkml:brush xml:id="br0">
      <inkml:brushProperty name="width" value="0.0939" units="cm"/>
      <inkml:brushProperty name="height" value="0.0939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4159">
    <iact:property name="dataType"/>
    <iact:actionData xml:id="d0">
      <inkml:trace xmlns:inkml="http://www.w3.org/2003/InkML" xml:id="stk0" contextRef="#ctx0" brushRef="#br0">1476 90 0,'-6'0'0,"-1"0"125,0 0 -109,-6 0 -1,0 0 -15,-7 7 0,0 -7 16,0 6 -16,0 1 16,0 -7 -1,1 7 -15,5 -7 0,-6 0 16,7 6 -16,0 1 16,-7 -7 -16,7 0 15,-1 7 1,1 -7 -16,0 6 0,0 -6 15,-1 0 -15,1 7 16,0 -7 -16,6 6 16,-13 -6 -16,14 7 15,-8 -7 -15,1 0 16,0 7 -16,-7 -1 16,7 -6 -16,-1 0 15,1 7 -15,0 -7 16,0 0 -16,-7 0 15,0 0 -15,-7 7 16,7 -7 -16,1 0 16,-15 0 -16,8 0 15,6 0 -15,0 0 16,7 0 -16,0 6 16,-1 -6 -16,1 7 15,0 -7 -15,6 6 16,0 1 -1,-12 -7 -15,12 7 0,-6 -1 16,-1 1 -16,-5 -7 16,-1 7 -16,6 -1 15,1 1 -15,0 -7 16,0 7 -16,-7 -1 16,13 -6 -16,0 7 15,-6 -1 -15,7 1 16,6 0 -1,-7 -7 -15,0 6 16,1 1 0,-1 -7 -16,0 7 15,1 -1 -15,-8 1 16,14 -1 0,-13 1 -16,13 6 15,-6 -6 -15,-1 0 16,0 6 -16,1 -7 15,-1 1 -15,0 0 16,1 13 -16,-1 -20 16,7 13 -16,-6 -7 15,-1 8 -15,7 -8 16,-7 8 -16,1 -1 16,-8 0 -1,8 0 -15,-8 -6 16,1 6 -16,7 -6 15,-14 6 -15,13 -13 16,0 7 -16,-6 -1 16,-7 -6 -16,7 14 15,0 -8 -15,-1 1 16,-5 0 -16,5 6 16,8 0 -16,-14 -6 15,13 6 -15,0 0 16,1 0 -16,-7 1 15,13 -1 -15,-7 7 16,-6 -7 -16,13 0 16,-7 1 -16,0 -1 15,1 7 -15,6 -7 16,-7 7 -16,1 -7 0,-1 7 16,7 -7 -16,0 1 15,-7 5 1,7 -5 -16,-6 -1 15,6 0 -15,0 0 0,0 1 16,0 6 -16,0 -7 16,0 -7 -16,0 8 15,0 -1 -15,0 0 16,0 0 0,0 7 -16,0 -6 0,0 -1 15,0 0 -15,0 -6 16,0 13 -16,0 -7 15,0 0 -15,6 0 16,-6 1 -16,0 -1 16,7 7 -16,0 -7 15,-1 0 -15,-6 1 16,7 -1 -16,-1 7 16,1 -7 -16,-7 -6 15,7 6 -15,-1 0 16,-6 -6 -1,7 -1 -15,0 8 0,-7 -8 16,6 1 -16,-6 0 16,7 -1 -1,-1 1 -15,1 -1 16,0 8 0,-1 -14 -1,1 6 -15,0 -6 16,-7 7 -16,6 0 15,1 -1 1,0 1 0,-1 -1 -16,7 -6 15,-6 7 -15,6 0 16,1 -1 -16,6 1 16,-7 0 -16,0 -7 15,0 6 -15,1 1 16,5 -1 -16,-5 -6 15,-1 7 -15,-6 0 16,6 -7 -16,7 6 16,-7 1 -16,-6 -7 15,6 7 -15,7 -7 16,-7 0 -16,0 6 16,1 -6 -16,-1 7 15,0 -1 -15,7 -6 16,-7 0 -16,1 7 15,-8 -7 -15,7 7 16,7 -7 -16,-6 0 16,-1 6 -16,-6 -6 15,-1 0 -15,1 7 16,-1 -7 -16,1 0 16,6 7 -1,-6 -7 -15,0 0 16,12 0 -16,-12 6 15,0 1 -15,6 -7 16,0 0 -16,-6 7 16,6 -1 -16,7 -6 15,-7 0 -15,7 7 16,0 -1 -16,0 1 0,0 0 16,-7 -7 -1,7 0 -15,-7 6 16,7 1 -16,-6 -7 15,-1 7 -15,0 -1 16,0 1 -16,-6 -7 16,0 0 -1,-7 6 1,6 -6 -16,7 0 16,1 7 -16,-1 0 15,0 -7 -15,1 6 16,-1 -6 -16,0 7 15,0 0 -15,7 -1 16,0 -6 -16,-7 7 16,1 -1 -16,-1 -6 0,0 7 15,7 0 -15,-7 -1 16,7 -6 0,0 7 -16,0 0 0,0 -1 15,0 1 1,20 -7 -16,-7 6 0,0 1 15,-13 0 1,0 -1 -16,0 1 0,0 -7 16,6 0 -16,-6 7 15,0 -1 -15,0 1 16,6 -1 -16,-6 -6 16,0 7 -16,0 0 15,0 -1 -15,-7 -6 16,7 0 -16,0 7 15,0 0 1,0 -7 -16,0 6 0,-1 -6 16,1 0 -16,-6 0 15,12 7 -15,-6 -7 16,-7 0 -16,7 0 16,7 7 -16,-14 -7 15,7 0 -15,-7 0 16,7 6 -16,0 -6 15,0 0 -15,0 7 16,0 -7 -16,6 6 16,14 1 -16,-7 0 15,7 -1 -15,0 1 16,0 0 -16,-1 -1 16,8 1 -16,-7 -1 15,-21 -6 -10,1 0 11,0 0 -16,-7 7 15,7 -7 -15,0 0 16,0 0 -16,0 0 16,-7 0 -16,7 0 15,-7 0 -15,1 0 16,-1 0 -16,0 0 16,7 0 -16,0 0 15,-7 0 -15,7 0 16,-6 0 -16,-1 0 15,7 0 -15,0 0 16,-7 0 -16,7 0 16,-7 -7 -16,7 7 15,0 0 -15,0 -6 16,6 -1 -16,1 1 16,-7 6 -16,6 0 15,-6 -7 -15,7 0 16,-8 7 -16,1 -6 15,0 6 -15,0 0 16,0 -7 -16,0 7 16,0 0 -16,0 -7 15,0 7 -15,0 0 16,-1 0 -16,8 0 16,0 0 -16,12 -6 15,-6 6 -15,-6 -7 16,-7 7 -16,0 -6 15,-7 6 -15,7 0 16,0 0 -16,0 0 16,0 0 -16,0 0 15,-1 0 -15,1 0 16,0 0 -16,13 0 16,-6 6 -16,-1 1 0,14 -7 15,-13 6 -15,6 -6 16,13 0 -1,1 0 -15,-1 0 16,-13 0 -16,1 0 0,5 0 16,-12 0 -1,-1 0 -15,8 -6 0,-8 -1 16,-6 1 0,0 6 -16,-7 -14 15,14 8 -15,-14 6 0,7 -14 16,-7 8 -1,7 -8 -15,0 8 0,-7 -1 16,0 -13 -16,1 14 16,12 -8 -16,-13 8 15,7 -14 -15,7 7 16,-7 -1 -16,0 -5 16,6 5 -16,-6 -12 15,0 6 -15,-7 0 16,7 0 -16,-7 7 15,7 -14 -15,0 7 16,-7 -6 -16,7 6 16,-13 -6 -16,13 6 15,0 -13 -15,0 13 16,0 -7 -16,-1 -6 16,1 7 -16,0 -14 15,0 0 -15,-7 0 16,7 0 -16,-6 1 15,-1 6 1,7 -1 -16,-7 1 0,7 7 16,-7 -7 -16,7 13 15,-7 -13 -15,1 13 16,-14 0 -16,13 -7 16,-7 14 -16,-6 -7 15,7 0 -15,0 0 16,-1 0 -16,-6 7 15,0 -7 -15,0 7 16,0 -7 -16,-6 7 16,6 0 -16,-7 -7 15,0 7 -15,1 -7 16,6 0 -16,-7 0 16,1 0 -16,-1 7 15,0 0 -15,1 -7 16,-1 6 -16,0 -6 15,-6 7 -15,13 0 16,-6 6 -16,-1 1 16,0 -1 -1,7 0 -15,-6 -6 16,-1 13 -16,7 -6 16,-13 -1 -16,13 0 15,-20 -26 1,13 27 -16,-6 -1 15,6 -6 -15,-6 6 16,0 0 -16,0 -6 16,-1 0 -16,-6 0 15,7 6 -15,-7 -6 16,0 6 -16,-6 -6 16,6 0 -16,0 -1 0,-13 -6 15,0 7 1,0 -7 -16,-7 0 15,0 1 -15,-7 -1 16,-6 0 -16,14 13 16,-1 1 -16,0 -1 15,7 0 -15,-7 1 16,14 6 -16,6 -7 16,0 7 -16,0 0 15,0 -7 -15,0 7 16,-6 -6 -16,6 6 0,-13 -7 15,6 7 1,-6 -6 -16,6 -1 0,7 7 16,-6 -7 -16,6 7 0,0 0 0,-6 0 16,-8 0 -16,-5 0 16,5 -6 -16,-5 6 15,5 0 -15,-19 0 16,7 0 -1,-7 13 -15,-13 0 0,6 0 16,7 -6 0,-7 0 -16,7 -1 0,0 1 15,7 0 -15,-1 6 16,1 -7 0,-1 8 -16,8 -1 0,5 -6 15,-5 -1 -15,12 7 16,-6 -6 -16,6 0 15,1 -1 -15,-14 1 16,7 0 0,0 -7 -16,0 0 0,-7 0 15,7 0 -15,-14 0 16,-6 0 -16,0 0 16,7 0 -16,6 0 15,-7 0 -15,21 0 16,-14 6 -16,14 -6 15,6 7 -15,0 -1 16,0 -6 0,0 7 -16,7 -7 0,0 0 15,-7 0 -15,6 0 16,1 0 -16,0 0 16,-7 0 -16,0 0 15,7 0 -15,-7 0 16,0 -7 -16,0 1 15,-20 6 -15,7 -7 16,0 7 -16,0 -6 16,13 -1 -16,-7 7 15,1 -7 -15,6 7 7,0 0 -7,0 -6 16,7 6 -16,-7 0 15,0 -7 -15,0 0 16,0 1 -16,0 6 15,-6 -7 -15,-1 1 16,7 -1 -16,-6 0 16,-14 1 -16,20 6 15,0 -7 -15,7 0 16,0 1 -16,0 6 16,-1 0 -16,8 -7 15,-1 7 1,0 0 -1,1 0 1,-1 0 0,0 0 -1,1 0 -15,-1 0 16</inkml:trace>
    </iact:actionData>
  </iact:action>
  <iact:action type="add" startTime="13236">
    <iact:property name="dataType"/>
    <iact:actionData xml:id="d1">
      <inkml:trace xmlns:inkml="http://www.w3.org/2003/InkML" xml:id="stk1" contextRef="#ctx0" brushRef="#br0">3400 203 0,'13'13'157,"7"0"-157,-7 1 15,0 -1 -15,1 0 16,-1 0 -16,0 7 15,0 -6 -15,-6 -8 16,6 7 -16,-6 -6 16,0 6 -1,-1 1 -15,1 -8 16,6 14 -16,0 -7 16,1 1 -16,-1 5 15,-6 -12 -15,12 6 16,-12 7 -16,6 -13 15,-6 6 -15,0 -6 16,-1 -1 -16,7 8 16,-13 -8 -16,7 8 0,0 -1 14,-7 0 2,6 -6 -16,1 6 16,-7 -6 -16,7 6 15,-1 -7 -15,-6 8 0,7 -1 16,0 0 -16,-1 0 15,-6 1 1,7 -8 -16,-1 8 16,1 5 -16,0 1 0,-1 -6 15,1 -1 -15,0 7 16,-1 -7 -16,-6 -6 16,7 -1 -16,-1 1 15,-6 0 1,7 -7 -1,-7 -7 251,-7 -13 -266,1 7 16,-1 -1 -16,7 1 15,-6 0 -15,6 0 16,0 6 -16,0 -6 19,0 0 -19,0 -7 15,6 6 -15,1 1 16,-1 0 -16,-6 0 15,7 -1 -15,0 1 16,-1 0 -16,-6 0 16,7 -7 -16,-7 13 15,0 1 -15,0 -1 16,0 0 46,0 21 -15,0 5 -47,-7 1 16,7 0 -16,-6 0 16,6 0 -16,0 -7 15,0 0 -15,0 1 16,0 -1 -16,0 7 15,0 -7 -15,6 0 16,-6 1 -16,7 -1 16,0 7 -16,-7 -7 15,0 -6 -15,0 6 16,0 0 -16,0 0 16,6 7 -16,1 -6 15,0 -1 -15,-7 0 16,6 0 -16,-6 -6 15,7 6 1,-7 0 0,6 -6 -1,-6 6 -15,7 -6 0,-7 0 16,0 -1 0,0 1 3,0 -1 -19,-7 -12 235,-19 -21 -220,-1 7 -15,7 -6 16,1 -1 -16,-8 8 15,14 -8 -15,-7 7 16,7 7 -16,6 0 16,0 6 -1,1 0 17,-1 1 -17,0 6 1,1 -7 -1,-1 7 -15,1 -7 16,-8 1 0,8 6 15,19 0 458,-6 -7 -473,-7 1 -16,19 -1 15,-12 0 -15,0 1 16,-1 6 -16,1 -7 0,6 0 15,1 7 6,-1 -13 -21,0 0 16,7 0 -16,-7 13 15,0 -7 -15,-6 0 0,6 1 16,-6 -1 0,0 1 -1,-1 6 -15,-6 -7 16,7 0 -16,0 7 15,-7 -6 1,6 6 -16,1 -7 16,-7 0 -1,6 1 -15,-6 -1 16</inkml:trace>
    </iact:actionData>
  </iact:action>
  <iact:action type="add" startTime="23821">
    <iact:property name="dataType"/>
    <iact:actionData xml:id="d2">
      <inkml:trace xmlns:inkml="http://www.w3.org/2003/InkML" xml:id="stk2" contextRef="#ctx0" brushRef="#br0">3751 945 0,'-6'0'0,"6"-6"0,-7 -1 0,0 7 16,1 0 -16,-1 -7 15,0 7 1,1 0 0,-1 0 -1,0 -6 1,-6 6 15,7 0 -15,-1 0 -16,0 0 15,1 0 -15,-1 0 16,0 0 -16,-6 0 16,7 0 -16,-1 0 0,0 0 15,-13 0 1,14 0 -16,-8 0 15,1 0 -11,0 0 12,0 0 -16,-7 0 0,13 0 16,-6 0 -16,0 0 15,-1 0 1,1 0 -16,0 0 0,-7 0 16,7 0 -1,6 0 -15,0 0 0,1 0 16,-7 6 -16,-1 -6 31,1 7 -31,0 -7 0,-1 7 16,1 -7 -1,-7 6 -15,7 1 0,6 -1 16,-6 -6 -16,6 7 16,1 0 -1,-1 -7 -15,7 6 0,-6 -6 16,-1 7 -16,7 0 15,-7 -1 1,7 1 0,-6 -1 -1,6 1 1,-7 6 0,7 -6 -16,0 0 15,0 6 -15,0 -7 16,0 1 -16,0 6 15,0 7 -15,0 -6 16,7 -1 -16,-1 0 16,1 0 -16,-7 1 15,7 -14 -15,-1 13 16,-6 0 -16,7 -13 16,-7 13 -16,6 -6 15,1 6 -15,-7 -6 16,7 6 -16,-1 0 15,1 1 -15,-7 -8 21,7 7 -21,-1 7 16,-6 -6 -16,14 6 15,-8 -1 -15,1 -5 16,-1 6 -16,1 -7 16,0 0 -16,-1 0 15,1 1 -15,0 5 16,-7 -12 -16,13 6 15,-13 -6 -15,13 6 16,-6 -6 -16,-1 6 16,14 0 -16,0 1 15,0 -1 -15,7 0 16,-7 -6 -16,19 6 16,-12 -6 -16,-7 -1 15,20 1 -15,-21 0 16,1 -7 -16,0 6 15,-7 1 -15,-6 -7 16,0 0 -16,-1 6 16,-6 1 -16,7 -7 15,0 0 -15,6 0 16,0 0 -16,7 0 16,0 7 -16,0 -1 15,6 -6 -15,8 7 16,-8 0 -16,1 -7 15,12 6 -15,-12 -6 16,-7 7 -16,0 -7 16,0 0 -16,0 6 15,-1 -6 -15,1 0 16,0 0 -16,0 0 16,0 -6 -16,13 -1 15,-6 7 -15,6 -6 16,-13 6 -16,0 -7 15,0 0 -15,-1 1 16,1 -1 -16,-6 -6 0,5 6 16,1 -6 -16,-6 0 15,32 -21 1,-26 15 0,-7 5 -16,0 1 15,1 -7 -15,-1 7 16,0 0 -16,-13 -1 0,14 -5 15,-8 12 1,1 -6 -16,-1 -1 16,1 -5 -16,0 5 0,-1 1 15,-6 0 -15,7 0 16,0 -7 -16,-1 6 16,-6 1 -1,0 0 -15,0 0 0,0 -1 16,-6 -6 -16,-1 14 15,7 -1 -15,-13 -6 16,6 6 -16,0 -6 16,-6 6 -1,0 -6 -15,-7 -7 0,0 7 16,7 -7 -16,-14 0 16,14 0 -1,-13 14 -15,6 -8 0,6 8 16,1 6 -16,0 -7 15,-7 1 -15,13 6 16,1 -7 -16,-1 0 16,0 7 -16,-6 -6 15,7 -1 -15,-1 7 16,-6 -7 -16,-1 1 16,1 6 -16,-7 -13 15,-13 -1 -15,13 8 16,0 -1 -16,0 0 15,7 1 -15,-7 -1 16,7 7 -16,0 0 16,-1 0 -16,1 0 15,0 0 -15,-7 0 0,7 0 0,-7 0 16,-13 0 -16,-1 0 15,-5 0 -15,6 0 16,-1 0 -16,-5 0 15,-1 0 -15,20 0 16,0 0 -16,7 0 16,13 -6 -16,-7 6 15,0 0 -15,1 0 16,-1 0 0,1 0 -16,-1 0 15,0 0 -15,-6 0 16,6 -7 -1</inkml:trace>
    </iact:actionData>
  </iact:action>
  <iact:action type="add" startTime="27455">
    <iact:property name="dataType"/>
    <iact:actionData xml:id="d3">
      <inkml:trace xmlns:inkml="http://www.w3.org/2003/InkML" xml:id="stk3" contextRef="#ctx0" brushRef="#br0">1470 1323 0,'-14'7'125,"-5"-7"-125,-1 0 16,0 6 -16,0 -6 15,0 0 -15,0 0 16,7 0 -16,0 7 16,-1 -7 -16,8 0 15,-1 0 1,0 0 -16,1 0 15,6 7 1,-7 -7 -16,-13 0 16,14 0 -16,-8 0 15,1 0 -15,0 0 16,-7 6 -16,7 -6 16,-7 7 -16,0 -1 15,0 -6 -15,-7 7 16,1 -7 -16,6 0 15,0 0 -15,0 0 16,0 0 -16,0 0 16,1 0 -16,5 0 15,-6 0 -15,14 0 16,-1 0 -16,0 0 16,1 0 -16,-1 0 15,1 0 1,6 7 109,0 6 -110,0 0 -15,6 0 16,1 -6 -16,-7 13 16,6 -13 -16,1 -1 15,-7 7 -15,7 -6 0,-1 0 16,-6 -1 0,7 8 -16,0 -1 15,-7 0 -15,6 0 16,1 -6 -16,-7 6 15,7 0 -15,-1 7 0,1 -6 16,-1 -1 0,8 0 -16,6 7 15,-7 -7 -15,0 1 4,7 5 12,-7 -12 -16,1 6 16,-1 -6 -16,7 6 15,0 -13 -15,-1 7 16,1 -1 -16,7 1 15,6 0 -15,-6 -1 16,-8 -6 -16,21 7 16,-13 0 -16,13 -1 15,-14 1 -15,-6 -1 16,0 -6 -16,0 7 16,0 -7 -16,0 0 15,0 0 1,-1 0 -16,1 0 0,0 -7 15,-7 1 -15,7 -1 16,7 7 -16,-1 -6 16,14 -8 -16,-7 8 15,14 -14 -15,-7 7 16,-1 6 -16,-19 0 16,0 1 -16,0 -1 15,-7 0 -15,14 -6 16,-7 0 -16,6 -7 15,-12 7 -15,-1 6 16,-7 1 -16,8 -1 16,-1 0 -1,-13 1 -15,7 6 16,13 -7 -16,-7 0 16,0 -6 -16,0 6 15,7 1 -15,-7 -7 16,-6 13 -16,6 -7 15,-13 0 -15,7 7 16,0 -6 -16,-1 6 16,-6 -7 -16,0 0 31,0 1 -31,0 -1 16,0 1 -16,-6 -8 15,-8 1 -15,1 6 16,0 -12 -16,0 5 15,-7 1 -15,0 -7 16,-7 7 -16,7 -14 16,-6 1 -16,-1 13 15,-13 -7 -15,14 0 16,6 0 -16,0 20 16,-6 -13 -16,6 6 15,0 0 -15,7 1 16,-7 -1 -16,0 1 15,7 6 -15,-7 -7 16,6 7 -16,1 -7 16,0 7 -16,0 0 15,-1 0 -15,-6 0 16,7 0 -16,0 0 16,0 0 -16,-1 0 15,1 0 -15,0 0 16,0 7 -16,-1 -7 15,8 7 -15,-1 -7 16,7 6 -16,-7 1 16,1 -7 -16,-7 6 15,6 1 1,0 0 -16,-6 -7 16,6 6 -16,-13 1 15,14 0 -15,-1 -7 16,7 6 -16,-6 -6 15,-1 0 1</inkml:trace>
    </iact:actionData>
  </iact:action>
  <iact:action type="remove" startTime="31147">
    <iact:property name="style" value="instant"/>
    <iact:actionData xml:id="d4" ref="#d0"/>
    <iact:actionData xml:id="d5" ref="#d1"/>
    <iact:actionData xml:id="d6" ref="#d2"/>
    <iact:actionData xml:id="d7" ref="#d3"/>
  </iact:action>
  <iact:action type="add" startTime="34634">
    <iact:property name="dataType"/>
    <iact:actionData xml:id="d8">
      <inkml:trace xmlns:inkml="http://www.w3.org/2003/InkML" xml:id="stk4" contextRef="#ctx0" brushRef="#br0">3890 978 0,'-13'-6'0,"7"6"15,-14 -7 1,0 0 -16,-7 7 0,1 -6 15,-1 6 1,-13 -7 -16,7 1 0,-7 6 16,7 -7 -16,-7 7 15,14 0 -15,6 0 16,0 7 -16,0 -7 16,0 6 -1,0 1 -15,7 -1 0,-13 -6 16,6 7 -16,7 0 15,-7 6 -15,6 -13 16,-6 20 -16,1 -7 16,5 0 -16,-12 14 15,6 -1 -15,0 -6 16,-7 7 -16,14 -7 16,-7 6 -16,7 -6 15,0 0 -15,6 0 16,0 6 -16,7 -6 15,-6 0 -15,-1 0 16,1 0 -16,6 0 16,0 0 -16,0 0 15,0 -7 -15,0 7 16,0 0 -16,0 -7 16,0 13 -16,6 1 10,1 -7 -10,6 0 16,7 13 -16,7 -13 15,-8 6 -15,8 -6 16,-7 -7 -16,13 7 16,-13 0 -16,6 -7 15,-6 1 -15,20 5 16,13 -12 -16,0 0 16,14 6 -16,-8 -6 15,8 -1 -15,6 1 16,6 -7 -16,-6 0 15,13 6 -15,-6 1 16,-14 0 -16,7 -7 16,-13 0 -16,13 0 15,-14 0 -15,-5 0 16,-15 0 -16,8 -7 16,-14 0 -16,7 1 15,0 -1 -15,-14 -13 16,7 0 -16,0 -6 15,-13 13 -15,7 -14 16,-7 1 -16,0 6 16,-7 0 -16,0 -7 15,-6 7 -15,-1 1 16,1 -1 -16,-7 0 16,7 0 -16,-7 7 15,0 -1 -15,0 1 16,-7 -7 -16,-13 -6 15,7 6 -15,-7 -7 16,-7 8 -16,1 -8 16,-7 0 -16,0 1 15,-7 -14 -15,0 7 16,-13 -7 -16,0 -6 16,6 6 -16,-6 -6 15,0 13 -15,7 6 16,13 1 -16,13 12 30,-7 -6 -30,7 7 16,7 7 -16,0 -8 0,-7 8 16,7 -1 -16,-1 0 15,1 7 1,0 -6 -16,-7 -1 16,7 1 -16,0 6 0,6 -7 15,-6 0 -15,6 7 16,0 -6 -1,1 6 -15,-8 -7 0,1 7 16,0 0 -16,0 0 16,-1 0 -16,8 0 15,-8 0 -15,1 0 16,-7 7 0,14 -7 -16,-1 6 15,0 1 -15,1 0 16,-1 -7 -1,7 6 1,-6 1 78,-1 -1 -79,0 -6 -15,-6 7 16,0 0 -16,-7 -1 16,13 -6 -16,-6 7 15,6 0 -15,1 -1 16,-1 -6 0,0 0 -1,1 7 1,-1 -7 -1,7 6 -15,-6 -6 5,-1 0 -5,0 7 16,7 0 -1,-6 -7 1,-1 0 0,7 6 -16</inkml:trace>
    </iact:actionData>
  </iact:action>
  <iact:action type="add" startTime="37073">
    <iact:property name="dataType"/>
    <iact:actionData xml:id="d9">
      <inkml:trace xmlns:inkml="http://www.w3.org/2003/InkML" xml:id="stk5" contextRef="#ctx0" brushRef="#br0">1788 1270 0,'-33'-13'16,"13"6"-16,-7 7 15,-12 -7 1,-8 7 -16,14 -6 0,-7 6 16,1 -7 -16,-1 7 15,13 0 -15,7 0 16,0 0 -16,0 0 15,1 7 -15,-1 -7 16,0 0 -16,-7 6 16,1 -6 -16,6 7 15,-13 -7 -15,0 7 16,-1 -1 -16,1 1 16,-13 0 -16,6 -1 15,7 1 -15,-7 -1 16,0 8 -16,14 -8 15,-14 8 -15,13 -8 16,8 1 -16,-1 6 16,6 -6 -16,8 -1 15,-8 1 -15,14 0 16,-6 -1 -16,6 1 16,-7 -7 -16,7 7 15,0 -1 -15,0 1 16,0 -1 -1,7 8 1,-7 -8 0,0 8 -1,6 -8 -15,1 7 16,-7 1 -16,7 6 16,6 -7 -16,-13 0 15,13 0 -15,1 1 16,-1 -1 -16,7 0 15,-7 7 -15,0 -13 16,0 6 -16,1 -6 16,-1 6 -16,7 0 0,6 0 15,14 7 -15,-7 -13 16,7 6 -6,0 0 6,0 -6 -1,13 13 -15,0 -14 0,0 1 16,-7 0 -1,7 -1 -15,0 -6 16,14 7 -16,-8 -7 16,21 7 -16,-7 -1 15,0 1 -15,-13 -1 0,-1 -6 16,-6 7 0,7 0 -16,-20 -1 15,0 -6 -15,-14 0 16,1 0 -16,-7 0 15,0 -6 -15,-1 -1 0,-5 -6 16,-1 6 -16,0 -6 16,-13 -7 -1,13 7 -15,-6 -7 0,-7 0 16,0 0 -16,0 0 16,0 7 -16,0 0 15,0 0 -15,-13 -7 16,13 6 -16,-13 1 15,-1 0 1,1 -7 -16,-13 7 0,-14 -14 16,0 1 -16,-6 -7 15,6 6 -15,0 1 16,0 -8 -16,14 15 16,-1 -8 -16,14 14 15,6 -1 -15,-13 8 16,20 -1 -16,-6 7 15,6 -6 -15,-7 6 16,7 -7 -16,-13 0 16,6 7 -1,-6 -6 1,-7 -1 0,7 7 -16,-7 0 4,7 -7 -4,-1 1 16,1 -1 -16,-7 7 15,13 0 -15,7 -6 16</inkml:trace>
    </iact:actionData>
  </iact:action>
  <iact:action type="remove" startTime="39419">
    <iact:property name="style" value="instant"/>
    <iact:actionData xml:id="d10" ref="#d8"/>
    <iact:actionData xml:id="d11" ref="#d9"/>
  </iact:action>
  <iact:action type="add" startTime="46618">
    <iact:property name="dataType"/>
    <iact:actionData xml:id="d12">
      <inkml:trace xmlns:inkml="http://www.w3.org/2003/InkML" xml:id="stk6" contextRef="#ctx0" brushRef="#br0">1423 1303 0,'-13'0'156,"-7"0"-156,0 -7 16,-6 1 -16,6 -1 15,-20 1 -15,20 -1 16,0 7 0,7 0 -16,0 -7 0,-1 1 15,1 6 -15,7 0 16,6 -7 -16,-7 7 16,0 0 -1,1 0 1,-1 0 -16,0 0 15,1 0 -15,-1 0 16,0 0 -16,-12 7 16,12 -1 -16,-6 -6 15,-1 7 -15,-5 0 16,5 -7 -16,1 6 16,6 1 -16,-13 -1 15,7 -6 -15,0 7 16,0 0 -16,-1 -7 15,1 6 -15,7 1 16,-1 0 -16,-13 -7 16,13 6 -16,1 1 15,-14 -7 -15,20 7 16,-7 -1 -16,1 -6 16,-1 7 -16,0 -7 15,7 6 -15,-6 1 16,-1 0 -16,0 -1 15,1 8 1,-1 -8 0,7 1 -16,-6 -1 15,6 1 1,0 0 -16,-7 -1 16,7 1 -1,0 0 -15,0 -1 16,7 -6 -1,-7 7 -15,0 -1 16,6 1 -16,1 6 16,6 -6 -16,-6 13 15,6 -7 -15,-6 0 16,-1 -6 -16,1 0 16,6 6 -16,0 0 15,1 -6 1,-14 -1 -1,13 1 -15,0 6 16,-6 -6 -16,6 6 0,14 0 16,-8 7 -1,8 -6 -15,0 5 16,12 1 -16,-6 -6 0,1 -1 16,32 0 -1,-33 -13 1,-6 7 -16,-7 -1 25,-1 1 -25,-5 -7 0,6 7 16,-7 -7 -16,-7 0 16,1 6 -16,13 -6 15,-7 7 -15,7 -7 16,-7 0 -16,7 0 16,0 6 -1,0 -6 -15,0 7 16,0 0 -16,0 -7 0,0 0 15,6 0 -15,-6 0 16,13 0 -16,-13 6 16,7 -6 -16,-7 0 15,6 0 -15,-6 0 16,0 0 -16,0 0 16,0 -6 -16,0 -1 15,-7 7 -15,0 -7 16,0 -6 -16,7 13 15,-6 -6 -15,-1 -1 16,-7 0 -16,8 7 16,-8 -6 -16,1 -1 15,0 0 1,-1 1 0,1 -7 -1,0 13 -15,-1 -7 16,1 -6 -16,-1 6 15,-6 0 1,7 1 0,-7 -7 -16,7 6 15,-7 -6 -15,0 -1 16,0 1 -16,6 -27 16,-6 27 -1,7 0 -15,-7 6 16,0 -6 -16,0 6 15,0 1 6,0 -1 -21,0 0 16,0 1 -1,0 -1 1,0 1 0,-7 6 -16,7 -7 15,-6 0 -15,-1 7 16,7 -6 -16,-7 -1 15,1 7 -15,-1 -7 16,-6 1 -16,-7 6 16,7 -7 -16,-1 1 15,1 -1 -15,0 7 16,-14 -7 -16,8 1 0,5 -1 16,-6 7 -1,0 -7 -15,1 1 16,5 -1 -16,1 7 15,-7 -6 -15,7 -1 16,0 0 -16,6 7 16,-13 0 -16,13 -6 15,1 -1 -15,-7 7 16,6 -7 0,-6 7 -16,6 -6 15,-6 -1 1,6 7 -1,1 -6 -15,-1 6 16,7 -7 0,-13 7 -16,6 -7 15,0 1 1,1 6 -16,-1 -7 16,0 7 -16,1 -7 15,-7 1 -15,-1 -1 16,1 7 -1,0 -7 -15,0 7 16,-1 -6 -16,-6 6 0,7 -7 3,-7 1 -3,7 6 15,0 -7 -15,-1 7 16,1 0 -16,6 -7 16,1 7 -16,-1 0 15,7 -6 1</inkml:trace>
    </iact:actionData>
  </iact:action>
  <iact:action type="remove" startTime="51715">
    <iact:property name="style" value="instant"/>
    <iact:actionData xml:id="d13" ref="#d12"/>
  </iact:action>
  <iact:action type="add" startTime="53571">
    <iact:property name="dataType"/>
    <iact:actionData xml:id="d14">
      <inkml:trace xmlns:inkml="http://www.w3.org/2003/InkML" xml:id="stk7" contextRef="#ctx0" brushRef="#br0">3957 760 0,'-20'0'16,"7"-7"-16,-1 7 15,-6 -7 -15,1 1 0,-8 -1 16,-6 0 -16,-7 1 16,14 -1 -1,6 7 -15,-20 -6 16,-26 -8 -1,19 8 -15,7 -1 0,-13 -6 16,20 6 0,-7 -6 -16,7 6 15,-7 1 -15,14 6 16,-14 0 -16,13 0 0,8 0 16,-8 0 -1,7 0 -15,-6 0 16,-14 6 -16,7 1 0,-7 -7 15,7 0 16,-14 0 -31,8 0 16,-15 0 -16,-5 0 0,6 0 15,20 0 -15,6 0 16,-13 0 -16,20 7 16,0 -7 -1,7 0 -15,0 6 0,0 1 16,6 -7 -1,0 6 -15,7 1 16,-6 -7 -16,-1 7 16,0 -1 -1,1 1 1,6 0 -16,-7 -7 16,1 6 -16,-1 1 15,-6 -1 -15,-1 8 16,1 -1 -16,0 0 15,0 0 -15,-14 7 16,-6 -6 -16,13 6 16,0 -1 -16,-6 -5 15,6 6 -15,0 -7 16,7 7 -16,-1 -7 16,1 0 -16,6 0 15,1 7 -15,-1 -13 16,7 6 -1,0 -6 1,0 -1 0,0 1 -16,0 0 15,0 6 -15,0 0 16,0 0 -16,7 1 16,-7 -1 -16,6 0 15,1 1 -15,0 5 16,6 15 -1,-6 -15 -15,-1 -5 16,7 6 -16,-6 -7 4,13 7 11,7 6 -15,-14 -6 16,0 0 -16,0 -7 16,7 7 -16,-7 -7 15,1 1 -15,6 -1 16,-7 7 -16,13 -7 15,-6 7 -15,0 0 16,7 -7 -16,-7 7 16,13 0 -16,7 0 15,-7 -7 1,33 20 -16,-26 -20 16,0 1 -16,-14 -1 15,7 -6 -15,1 6 16,5 -7 -16,-12 1 15,6 0 -15,0 6 16,7 0 -16,0 -6 16,-14 -1 -16,14 8 15,-13 -8 -15,6 1 16,-7 0 -16,-6 6 0,20 -7 16,0 1 -16,-7 0 15,0 -1 1,0 1 -16,7 0 15,-7 -7 -15,14 0 0,-1 0 16,0 0 -16,-12 0 16,5 0 -1,-5 0 -15,5 -7 0,-5 7 16,-1 -7 -16,0 7 16,0 0 -16,7 -6 15,0 6 1,-7 -7 -16,13 0 15,-6 1 -15,-7 -1 0,7 1 16,-7 -1 -16,7 0 16,-14 1 -16,8 6 15,-8 -7 -10,-6 0 11,0 1 0,-7 -1 -16,14 7 0,-1 0 15,-6 -6 1,7 -1 -16,-7 0 15,6 1 -15,1 6 0,-7 -7 16,-7 0 0,0 1 -16,0 -14 15,-6 7 -15,0 6 16,-1 -13 -16,-6 7 0,7 -7 16,-1 7 -16,1 -7 15,-7 0 -15,0 0 16,0 0 -16,0 0 15,-7 -6 -15,1 -1 16,-1 1 -16,1 -1 16,-1 7 -16,-6 -6 15,6 13 -15,0 -7 16,-6 6 -16,7 -5 16,-1 5 -16,0 1 15,-6 0 -15,0 -20 16,-7 13 -1,7 -7 -15,-7 14 16,6 -7 0,1 0 -16,-7 0 0,-6 -6 15,6 6 -15,0 0 16,7 7 -16,-1 0 16,-6 -7 -1,7 6 -15,7 1 16,-14 0 -16,13 0 0,-6 -1 15,0 8 -15,-1 -7 16,-12 -7 -16,6 6 16,0 -6 -16,-7 1 15,8 5 -15,-8 1 16,7 0 4,7 6 -20,-27 -6 15,27 13 -15,0 -7 16,-1 1 -16,1 6 15,0 0 -15,-1 -7 16,1 7 -16,0 -7 16,0 7 -16,-1 0 15,-6 0 -15,7 0 16,0 0 -16,0 0 16,-7 7 -1,13 -7 -15,1 0 16,-1 0 -16,0 0 15,1 0 -15,-1 0 16,0 0 0,1 0 -1,-1 0 1,0 0 0,7 7 15,-6 -7 -16</inkml:trace>
    </iact:actionData>
  </iact:action>
  <iact:action type="add" startTime="58635">
    <iact:property name="dataType"/>
    <iact:actionData xml:id="d15">
      <inkml:trace xmlns:inkml="http://www.w3.org/2003/InkML" xml:id="stk8" contextRef="#ctx0" brushRef="#br0">694 879 0,'-7'0'0,"-6"-7"31,0 1 -16,-1 -1 -15,1 7 16,-7 0 -16,7 0 16,0 0 -16,-1 0 15,8 0 -15,-8 0 16,1 0 -16,7 0 16,-1 0 -16,0 0 15,-13 0 -15,14 0 16,-7 0 -16,-1 0 15,1 7 -15,-7 -1 16,0 1 -16,7 0 16,-7 -1 -16,0 -6 0,0 7 15,0 -1 1,7 1 -16,-13 -7 0,12 7 16,-6 -1 -1,7 1 -15,0 -7 0,0 7 16,-7 -1 -16,6 1 15,8 -1 -15,-7 1 16,6 0 0,0 6 -1,1 -6 -15,-1 -1 16,-6 14 -16,-7 -7 16,7 1 -1,6 5 -15,-13 1 0,13 0 21,7 -6 -21,-6 -1 15,-1 7 -15,1 -7 16,6 0 -16,0 0 16,0 1 -1,0 -1 -15,0 0 0,0 -6 16,0 -1 -16,0 1 16,0 6 -1,0 -6 -15,6 6 0,-6 7 16,7 -13 -1,-1 6 -15,-6 -6 16,7 6 -16,0 0 0,-1 -6 16,1 13 -16,6 -7 15,-6 -6 1,-1 6 -16,1 -7 16,0 1 -16,-1 0 0,8 6 15,12 7 1,-13 0 -16,7 -7 15,-6 -6 -15,-1 6 16,7 -7 -16,-7 8 16,0 -8 -16,1 1 15,-1 6 -15,7 -6 16,-7 6 -16,7 -6 16,26 26 15,7 -13 -16,14 13 -15,-28 -13 16,-5 -7 -16,-1 0 16,-7 1 -16,14 -1 15,-27 -7 -15,7 1 16,0 0 -16,-7 -7 16,1 6 -16,-1 1 15,27 0 1,-20 -1 -16,6 1 15,7 -7 -15,7 6 16,-7 1 -16,40 6 16,-33 -6 -1,0 0 -15,-20 -7 16,0 0 -16,0 0 16,-1 0 -16,21 0 15,-20 0 1,0 0 -16,13 0 15,-6 0 -15,12 0 16,-5 0 0,5 0 -16,1 0 0,13 0 15,7 0 -15,-27 0 16,0 0 -16,-6 0 16,-7 0 -1,13 -7 -15,-20 0 0,0 7 16,1 0 -1,6 -6 -15,-1 -1 16,1 0 -16,0 1 16,0 6 -16,0 -7 0,-7 1 15,1 -1 1,5 7 -16,-5 -7 16,-1 1 -16,0 6 0,1 -7 15,5 0 1,-5 1 -16,-1 -1 15,-6 1 1,-1 -1 -16,1 0 31,0 7 -31,-7 -6 16,6 6 -16,1 -7 16,-1 0 -16,1 7 0,0 -13 15,-1 7 1,-6 -1 -16,7 0 15,-7 1 -15,7 -1 16,-7 0 -14,0 -6 14,0 -7 -1,0 7 -15,0 6 0,0 1 16,0 -8 -16,0 1 16,0 -7 -1,0 14 1,0 -14 -16,-7 13 0,7 1 15,0 -1 -15,-7 0 16,7 1 -16,0 -8 16,-6 14 -1,6 -6 -15,-7 -14 0,0 13 16,7 1 -16,-6 -14 16,-1 13 -16,1 1 15,6 -8 -15,-7 14 16,7 -6 -16,-7 6 15,1 -7 -15,6 0 16,-7 1 0,0 -7 -16,1 6 15,-1 0 1,7 1 0,-13 -8 -16,6 8 0,1 -1 15,-1 0 1,0 1 -1,1 -1 1,-1 1 -16,0 -1 16,1 0 -1,-1 1 -15,-13 -8 16,7 1 -16,-7 0 16,-6 -7 -16,6 7 15,-7 -7 -15,7 7 16,0 -1 -16,7 8 15,0 -1 -15,6 1 16,-6 -1 -16,6 7 16,1 -7 4,-8 7 -20,1 -6 16,0 -1 -16,-7 0 0,7 -6 16,-7 6 -16,-7 1 15,7 -1 -15,0 -6 16,1 6 -16,-8 1 15,7 -1 -15,0 0 16,7 1 -16,0 -1 16,-1 1 -16,-5 6 15,5 -7 -15,-6 0 0,0 1 16,1 -1 0,-15 0 -16,15 1 15,-15 -1 -15,1 1 16,7 -1 -16,-1 0 15,-6 7 -15,13 -6 16,0 -1 -16,0 0 16,0 1 -16,1 -1 0,-1 1 15,0 -1 1,0 7 -16,7 -7 0,-7 1 16,6 -1 -1,1 7 -15,-7 -7 16,14 1 -16,-1 -1 0,-6 7 15,6 0 1,0 -6 -16,-6 6 16,7 -7 -16,-8 7 15,8 0 1,-8 0 -16,8 0 16,-7 0 -16,-1 0 15,8 0 -15,-8 7 16,1 -1 -16,0 -6 15,-7 7 -15,13 -1 16,1 1 -16,-14 -7 16,13 7 -16,0 -1 15,1 -6 -15,6 7 5,-7 -7 -5,1 0 16,-1 7 -1,0 -7 1,7 6 31,-6 -6 -32,6 7 -15,-7 -7 32</inkml:trace>
    </iact:actionData>
  </iact:action>
  <iact:action type="remove" startTime="67145">
    <iact:property name="style" value="instant"/>
    <iact:actionData xml:id="d16" ref="#d14"/>
    <iact:actionData xml:id="d17" ref="#d15"/>
  </iact:action>
  <iact:action type="add" startTime="67146">
    <iact:property name="dataType"/>
    <iact:actionData xml:id="d18">
      <inkml:trace xmlns:inkml="http://www.w3.org/2003/InkML" xml:id="stk9" contextRef="#ctx0" brushRef="#brinv">0 0 0</inkml:trace>
    </iact:actionData>
  </iact:action>
  <iact:action type="add" startTime="67147">
    <iact:property name="dataType"/>
    <iact:actionData xml:id="d19">
      <inkml:trace xmlns:inkml="http://www.w3.org/2003/InkML" xml:id="stk10" contextRef="#ctx0" brushRef="#brinv">5128 2010 0</inkml:trace>
    </iact:actionData>
  </iact:action>
</iact:actions>
</file>

<file path=ppt/ink/inkAction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09:22.385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681">
    <iact:property name="dataType"/>
    <iact:actionData xml:id="d0">
      <inkml:trace xmlns:inkml="http://www.w3.org/2003/InkML" xml:id="stk0" contextRef="#ctx0" brushRef="#br0">1468 103 0,'-20'0'16,"7"-7"-16,6 0 0,-6 7 16,6 0 -16,0 0 15,1 0 -15,-1 0 16,1 0 -1,-1 0 -15,0 0 16,-6 0 0,6 0 -1,1 0 -15,-1 0 16,1 0 -16,-1 0 16,0 0 -16,1 7 19,-1 -7 -3,0 7 -16,7 -1 15,-13 -6 -15,0 7 0,0 0 16,6 -7 0,-6 13 -16,0 -7 15,6 -6 -15,0 7 16,1 -7 -16,-1 13 0,0 1 31,1 -8 -31,-1 7 16,7 -6 -1,-6 0 -15,6 6 0,0 -6 16,0 6 -16,0 0 16,0 7 -16,0 -7 15,6 -6 1,1 -1 -16,-7 8 0,6 -8 16,1 1 -16,-7 0 15,7 -7 1,-7 6 -1,0 1 -15,6 -1 16,1 -6 -16,-7 7 0,7 0 16,-1 6 -16,-6 0 15,7 -13 -15,-7 13 16,6 -13 0,1 7 -16,-7 0 0,7 -1 15,-1 -6 1,-6 7 -16,7 -7 31,0 0 -15,-7 7 -16,6 -7 15,1 6 1,-1 1 0,8 -7 -16,6 6 15,-1 1 -15,15 0 16,5 6 3,-19 -13 -19,0 7 0,0 -1 16,0 7 -16,-7 -13 16,7 7 -16,-13 -7 15,-7 7 -15,6 -7 16,1 0 -16,0 0 16,6 0 -1,0 0 1,7 6 -16,0 1 15,0 -7 -15,13 7 16,-20 -7 -16,7 6 16,0 1 -16,-7 -7 15,-6 0 -15,-1 0 32,1 0 -1,6 -7 -31,0 1 15,7 6 -15,-6 0 16,-1 -7 -16,0 0 16,-6 1 -1,-1 -1 -15,-6 0 16,0 1 0,0 -1 -1,0 1 -15,0 -1 16,7 -6 -16,-7 6 15,0 0 -15,0 1 16,0 -7 -16,0 6 16,0 0 -1,0 1 1,0 -8 0,7 8 -1,-1 -7 -15,-6 -1 16,0 1 -16,7 0 15,-7 0 -15,0 6 21,6 -6 -21,-6 6 0,0 -6 16,0 6 -1,0 1 -15,0 -1 16,0 0 15,-6 1 -15,-1 -1 -1,1 -6 -15,6 0 16,-7 -1 -16,0 1 16,7 6 -16,-6 1 15,-1 -1 -15,7 1 16,-7 -8 -16,1 14 16,-1 -13 -16,7 6 15,-13 1 -15,6 -14 0,1 20 16,-1 -7 -16,0 1 31,1 -1 -15,6 0 -16,-7 7 0,1 -6 15,-1 6 -15,0 -7 16,1 1 -16,-1 6 16,0 -7 -16,-6 0 15,0 7 -15,0 -6 16,-1 -1 -16,1 7 15,-7 -7 -15,7 1 16,0 -1 0,0 7 -16,-1 0 0,1 -6 15,6 6 -15,1 0 16,-1 0 0,1 0 -1,-1 -7 -15,0 7 16,-6 0 -16,6 0 15,1 0 17,-1 0 -17,1 0 1,-1 0 0,7 7 -16,-7 -1 15,1 1 1,-1 -1 -1,0 -6 -15,7 7 16,-6 -7 -16,6 7 16,-7 -7 -16,-6 6 15,0 1 1,-1 0 0,8 -7 -1,-1 0 -15,0 6 16,1 -6 -1,6 7 -15,-7 -1 16,1 -6 0,-1 7 -16,0 0 15,1 -7 1,6 6 0,-7 -6 -1</inkml:trace>
    </iact:actionData>
  </iact:action>
  <iact:action type="add" startTime="11323">
    <iact:property name="dataType"/>
    <iact:actionData xml:id="d1">
      <inkml:trace xmlns:inkml="http://www.w3.org/2003/InkML" xml:id="stk1" contextRef="#ctx0" brushRef="#br0">368 1262 0,'-7'0'0,"1"0"16,-1 0 -1,0 0 1,1 7 -16,-8 -1 15,8 -6 -15,-1 7 16,-13 0 -16,14 -1 16,-8 -6 -16,1 7 15,0 0 -15,0 -7 16,6 0 -16,-13 6 16,0 1 -16,0 -1 15,0 -6 -15,1 7 16,5 0 -16,-6 -1 15,7 1 -15,0 0 16,0 -1 -16,6 1 16,0 -1 -1,1 1 1,-1 0 0,1 -1 -1,6 1 -15,0 0 16,-7 -1 -16,7 1 15,0 -1 -15,0 1 16,0 0 0,0 -1 -16,0 1 21,7 -7 -5,-7 7 -16,6 -1 0,-6 1 16,7 -7 -16,-1 13 15,1 -6 1,-7 -1 -16,7 -6 15,-1 7 -15,-6 0 16,7 -7 -16,-7 6 16,7 1 -16,-7 -1 15,6 -6 1,1 7 -16,-1 -7 0,1 7 16,0 -1 -16,-1 1 15,1 0 -15,0 -1 16,-1 1 31,7 -7 -32,1 6 -15,-1 8 16,7 -8 -16,-7 8 16,7 -14 -16,-7 13 15,0 -6 -15,1 -7 16,-1 6 -16,-6 1 15,-1 -7 -15,-6 6 16,7 -6 -16,0 7 16,-1 -7 -16,1 7 15,-1 -7 -15,1 0 16,6 6 -16,-6 -6 16,6 7 -16,7 -7 15,-13 0 -15,-1 0 16,8 7 -16,-8 -7 15,1 0 48,-1 0 -43,8 0 -20,-1 -7 15,0 0 -15,7 7 16,-7 -6 -16,1 -1 15,-1 0 -15,0 7 16,-6 0 -16,-1 0 16,1 -6 -16,0 6 15,-7 -7 17,0 1 -17,6 6 -15,-6 -7 16,13 0 -16,-6 1 15,0 -1 -15,13 0 16,-14 1 -16,1 -1 16,-7 0 -16,6 7 15,-6 -6 -15,0 -1 16,0 1 0,0 -1 -1,0 0 1,0 1 -16,-13 -1 15,13 0 1,-6 1 -16,-1 -7 16,-6 -1 -16,13 8 15,-7 -8 -15,0 8 16,-6 -1 -16,7 -13 16,-1 14 -1,0 -1 1,1 0 -1,-1 1 -15,0 -1 16,1 1 0,-1 -1 -1,1 0 1,-1 1 0,0 -1 -12,1 0 12,-1 1 -16,0 -1 15,1 1 1,-1 -1 0,1 7 -16,6 -7 15,-7 7 1,0 -6 0,1 -1 -1,-8 0 1,14 1 -16,-13 6 15,7 -7 1,-1 1 -16,-6 -8 0,-1 14 16,8 -13 -16,-1 13 15,1 -7 -15,-1 1 16,0 -1 0,1 7 109</inkml:trace>
    </iact:actionData>
  </iact:action>
  <iact:action type="remove" startTime="15441">
    <iact:property name="style" value="instant"/>
    <iact:actionData xml:id="d2" ref="#d0"/>
    <iact:actionData xml:id="d3" ref="#d1"/>
  </iact:action>
  <iact:action type="add" startTime="34039">
    <iact:property name="dataType"/>
    <iact:actionData xml:id="d4">
      <inkml:trace xmlns:inkml="http://www.w3.org/2003/InkML" xml:id="stk2" contextRef="#ctx0" brushRef="#br0">5596 1786 0,'-7'6'15,"-6"-6"-15,6 0 16,1 7 -16,-7 0 16,-1 -1 -1,1 1 -15,-7 -1 16,7 1 -16,-7 0 15,7 -1 -15,-7 8 16,0 -8 -16,7 7 16,0 1 -16,-1 -1 29,1 7 -29,-7 0 16,0 6 -16,-6 7 16,-1 0 -16,1 -6 15,6 -1 -15,0 -6 16,0 7 -16,0 13 15,7 -14 -15,13 7 16,-7 -6 -16,-6 12 16,7 -5 -16,-8 5 15,1 1 -15,6 -7 16,1 7 -16,6 6 16,0 14 -16,6 -7 15,14 13 -15,13 -6 16,-13 -7 -16,7 0 15,-7 7 -15,0 -7 16,-7 -7 -16,0 0 16,-6 7 -16,-1 7 15,1 -7 -15,-7 -7 16,0 -6 -16,-7 0 16,7 0 -16,0 -7 15,-6 6 -15,-1 14 16,0 7 -16,1 6 15,-7 -6 -15,6 6 16,0 -6 -16,7 0 16,0 -14 -16,0 7 15,0 -13 -15,7 -7 16,13 0 -16,-7 0 0,0 -20 16,1 1 -1,-14 -8 -15,6 -6 16,1 7 -16,-1 -7 0,1 0 31,0 6 -15,6 -6 -16,7 0 15,13 0 -15,-7 -6 0,14 -1 5,0 -6 -5,0 0 16,-7 -7 -1,7 0 -15,-1 0 0,1 -6 16,0 6 -16,-7 0 15,0 0 -15,-6 0 16,-1 7 -16,-6 -14 16,7 7 -16,-14 7 15,0 0 -15,0 0 16,1 -20 -16,5 -7 16,1 0 -16,7 0 15,-1 -6 1,1 -7 -16,-1 -7 0,7 7 15,-6 0 -15,-7 0 16,13 -6 -16,-13 6 16,-7 0 -16,0 13 15,-6 7 -15,0 0 16,-1 -7 -16,1 7 16,0 -7 -16,-1 0 15,-6 7 -15,0 -13 16,-6 13 -16,-1 -14 15,0 1 -15,1 -7 16,-1 6 -16,0 -6 16,7 0 -16,-6 7 15,-1 -14 -15,1 7 16,-1 0 -16,0 7 16,-13 6 -16,0 0 15,1 7 -15,-8 -6 16,7 -1 -16,-6 0 15,-1 0 -15,1 1 16,-1 -1 -16,1 0 16,-14 -20 -16,-6 7 15,6 14 -15,7 6 16,6 13 -16,7 -7 16,-6 7 -16,6 7 29,-7 -13 -29,8 6 16,-8 0 -16,14 0 15,-7 0 -15,7 7 16,-1 -1 -16,14 8 16,-6 6 -16,6 -7 15,-7 1 -15,0 6 16,1 -7 0,-1 7 -1,-6 0 -15,0 0 16,-1 7 -16,1 -1 15,-7 14 -15,7 -7 16,6 1 -16,-12 5 16,12 1 -16,0 -6 15,1 -8 -15,6 1 16</inkml:trace>
    </iact:actionData>
  </iact:action>
  <iact:action type="remove" startTime="36575">
    <iact:property name="style" value="instant"/>
    <iact:actionData xml:id="d5" ref="#d4"/>
  </iact:action>
  <iact:action type="add" startTime="36576">
    <iact:property name="dataType"/>
    <iact:actionData xml:id="d6">
      <inkml:trace xmlns:inkml="http://www.w3.org/2003/InkML" xml:id="stk3" contextRef="#ctx0" brushRef="#brinv">0 0 0</inkml:trace>
    </iact:actionData>
  </iact:action>
  <iact:action type="add" startTime="36577">
    <iact:property name="dataType"/>
    <iact:actionData xml:id="d7">
      <inkml:trace xmlns:inkml="http://www.w3.org/2003/InkML" xml:id="stk4" contextRef="#ctx0" brushRef="#brinv">6295 4207 0</inkml:trace>
    </iact:actionData>
  </iact:action>
</iact:actions>
</file>

<file path=ppt/ink/inkAction3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09:22.635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4662">
    <iact:property name="dataType"/>
    <iact:actionData xml:id="d0">
      <inkml:trace xmlns:inkml="http://www.w3.org/2003/InkML" xml:id="stk0" contextRef="#ctx0" brushRef="#br0">1932 96 0,'0'7'63,"6"-7"-32,1 0 -15,-1 0 -1,1 0 -15,0 0 16,-1 0 -16,14 0 15,-13 0 -15,-1 0 16,1 0 -16,0 0 16,-1 0 31,1 0 -16,0 -7 -16,-1 7 1,-6 -7 15,7 7 83,-1 0 -98,1 0 -1,0 0 1,-1 0 15,-6 -6 172,-6 6 -187,-1 0 0</inkml:trace>
    </iact:actionData>
  </iact:action>
  <iact:action type="add" startTime="6857">
    <iact:property name="dataType"/>
    <iact:actionData xml:id="d1">
      <inkml:trace xmlns:inkml="http://www.w3.org/2003/InkML" xml:id="stk1" contextRef="#ctx0" brushRef="#br0">10 43 0,'7'0'125,"6"0"-109,0 0 -16,0 -7 16,1 1 -16,-1 6 15,7 -7 -15,-7 7 16,0 -6 -16,0 6 15,-6 0 -15,0 -7 20,-1 7 -4,1 0 62,0 0 -47</inkml:trace>
    </iact:actionData>
  </iact:action>
  <iact:action type="remove" startTime="8868">
    <iact:property name="style" value="instant"/>
    <iact:actionData xml:id="d2" ref="#d0"/>
    <iact:actionData xml:id="d3" ref="#d1"/>
  </iact:action>
  <iact:action type="add" startTime="8869">
    <iact:property name="dataType"/>
    <iact:actionData xml:id="d4">
      <inkml:trace xmlns:inkml="http://www.w3.org/2003/InkML" xml:id="stk2" contextRef="#ctx0" brushRef="#brinv">0 0 0</inkml:trace>
    </iact:actionData>
  </iact:action>
  <iact:action type="add" startTime="8870">
    <iact:property name="dataType"/>
    <iact:actionData xml:id="d5">
      <inkml:trace xmlns:inkml="http://www.w3.org/2003/InkML" xml:id="stk3" contextRef="#ctx0" brushRef="#brinv">2087 113 0</inkml:trace>
    </iact:actionData>
  </iact:action>
</iact:actions>
</file>

<file path=ppt/ink/inkAction4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09:22.835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16547">
    <iact:property name="dataType"/>
    <iact:actionData xml:id="d0">
      <inkml:trace xmlns:inkml="http://www.w3.org/2003/InkML" xml:id="stk0" contextRef="#ctx0" brushRef="#br0">1448 43 0,'-7'0'0,"1"0"31,-1 0 -31,0 -7 16,1 7 -2,-1 0 2,0 0 -16,1 0 16,-14 -6 -16,7 6 15,-1 -7 -15,1 7 16,0 0 -16,-7 -6 15,0 6 -15,0 0 16,7 -7 -16,-7 7 16,0 0 -16,7 0 15,0 0 -15,0 0 16,-1 0 -16,-6 7 16,7 -7 -16,0 6 15,-7 7 -15,7 -6 16,-14 6 -16,7 1 15,-13 -1 -15,-13 7 16,-7 0 -16,6 6 16,-6 7 -16,14 -6 15,-1 6 -15,-6 7 16,-14 -7 -16,7 6 0,-13 -5 16,6 12 -16,20 -6 15,14 -1 1,6 -5 -16,13 -8 15,7 -6 -15,0 0 0,0 0 16,0 -7 -16,7 7 16,0 13 -16,-7 -6 15,6 12 1,1 1 -16,-7 0 0,0 13 16,0 6 -1,-7 -6 -15,7 14 0,-6 -8 16,-1 8 -1,-6 -8 -15,-1 1 16,-39 52 -16,20 -59 16,-7 7 -1,-39 59 1,52 -59 -16,-6 -7 20,13 -13 -20,1 0 0,19 -14 15,-7 7 -15,7 -13 16,0 0 -1,0 0 -15,0 0 16,7 0 -16,6 -1 0,0 21 16,-6 -20 -1,6 7 -15,0 -1 0,-6 7 16,13 -6 -16,0 6 16,-1 -13 -16,-12 13 15,13 -13 -15,-7 13 16,0 0 -16,7 -7 15,-20 -6 -15,14 7 16,-8 -7 -16,-6 0 16,0 -7 -16,7 -7 15,-1 8 -15,-6 -8 16,7 1 -16,-7 6 16,7 0 -16,-1 -6 15,-6 6 -15,7 1 16,0 -8 -16,-7 1 15,6 -7 -15,-6 6 16,7 -6 -16,-7 7 16,7 0 -16,-7 -1 15,13 1 -15,-7 13 16,14 0 -16,-6 -7 16,-1 0 -16,0 1 15,7 -8 -15,-7 14 16,0 -13 -16,1 -1 15,6 1 -15,-1 6 16,1 0 -16,0 -6 16,0 0 -16,7 6 15,-8 -13 -15,1 7 16,-6 -1 -16,25 7 16,-12 -6 3,-14 0 -19,0 -1 16,1 -6 -16,-1 7 15,7 0 -15,-7 -7 16,7 0 -16,13 0 16,13 0 -16,7 -7 15,0 0 -15,14 1 16,-8 -14 -16,-6 13 16,-13 1 -16,-7 6 15,0 -7 -15,-6 -6 16,6 6 -16,-13 -6 15,6 6 -15,14 -6 16,0 0 -16,6 -7 16,-6 0 -16,-7 0 15,7 0 -15,0 0 16,-7 0 -16,7 0 16,-7 7 -16,-13 7 15,-1 -8 -15,1 8 16,7 -14 -1,13 -13 1,-1 6 -16,1 1 16,-7 -1 -16,0 7 15,-13 -6 -15,7 -7 16,6 -7 -16,7 7 16,-14 -7 -16,7 7 15,0 0 -15,-6 0 16,-1 -7 -16,1 7 15,-7 6 -15,-7 -6 16,27 -40 0,-20 40 -16,-7 0 15,7 -7 -15,-7 1 0,-6 5 16,6 -5 0,0 6 -16,0 13 15,7 -20 -15,0 0 16,0 0 -16,0 1 15,-7 5 -15,-13 -12 0,7 0 32,-7 -27 -32,-13 26 0,-1 8 15,1 -8 -15,-7 8 16,-13 -48 0,7 48 -1,-14 -28 1,20 28 -16,0 -1 0,-6 0 15,-1 -6 1,1 6 -16,-1 7 0,1 -7 16,-14 -26 -1,13 46 -15,14 7 16,-7 -7 -16,14 13 16,-8 -6 -1,-6 -7 -15,7 7 16,-13 0 -1,6 -7 -15,-13 0 0,13 7 16,-7 -7 -16,14 6 16,0 14 -16,-1 -6 15,14 -1 1,-6 7 -16,-1 -6 0,1 6 16,-1 -7 -16,-6 0 15,6 1 1,-13 -1 -1,7 -6 -15,0 0 16,-7 -1 -16,7 -12 16,-14 13 -16,20 -7 15,-6 6 -15,-7 1 16,7 0 -16,0 -7 16,-7 7 -1,13 0 -15,-6 6 0,0 0 16,6 1 -7,1 6 7,-1 -7 -16,0 0 16,-6 1 -16,0 -1 15,0 -6 -15,-14 -7 16,7 7 -16,0 0 16,14 13 -16,-1 -7 15,0 7 -15,7 -7 16</inkml:trace>
    </iact:actionData>
  </iact:action>
  <iact:action type="remove" startTime="21652">
    <iact:property name="style" value="instant"/>
    <iact:actionData xml:id="d1" ref="#d0"/>
  </iact:action>
  <iact:action type="add" startTime="29014">
    <iact:property name="dataType"/>
    <iact:actionData xml:id="d2">
      <inkml:trace xmlns:inkml="http://www.w3.org/2003/InkML" xml:id="stk1" contextRef="#ctx0" brushRef="#br0">1070 540 0,'7'7'442,"-7"13"-442,6 -7 16,-6 0 -16,0 -6 15,0 13 -15,0 -14 16,0 1 -16,0 -1 16,0 1 -1,0 0 1,0 -1 -1,0 1 1,0 0 15,0 -1 -15,0 1 -16,0 -1 20,0 1 -5,0 0 1,0 -1 -1,-6 -6 -15,6 7 16,0 0 -16,0 -1 16,0 1 -1,0 6 -15,0 -6 16,0 -1 -16,0 1 16,0 0 -16,0 6 15,0 -7 -15,0 8 16,6 -8 -1,-6 1 1,0 0 -16,0 -1 16,0 1 -1,0 -1 -15,0 1 16,7 -7 -16,-7 7 16,0 6 -16,0 0 15,0 -6 1,0 -1 -1,0 1 1,0 0 0,0 -1 -1,0 1 1,0 0 0,0 -1 -1,0 1 -15,0 -1 31,7 8 -15,-7 -8 -16,0 1 16,0 0 -1,0 -1 1,0 1 0,6 6 -16,-6 0 15,0 -6 1,0 0 -1,0 -1 -15,0 1 16,0 -1 -16,0 1 16,-6 -7 -16,6 7 15,0 -1 1,0 1 0,0 0 -16,0 -1 31,-7 1 -31,7 -1 0,0 1 15,0 0 1,0 -1 -16,0 8 16,0 -1 -16,0 0 15,7 7 -15,-1 -7 16,-6 0 0,7 -6 -16,-7 0 15,0 -1 1,0 1 -1,0 0 -15,0 -1 16,0 1 0,0 -1 -1,0 1 1,-7 0 0,7 -1 -1,0 1 1,0 0 -1,-6 -7 -15,6 13 16,-7 0 0,0 -6 -16,1 6 15,6 -6 1,0 -1 -16,0 1 16,0 -1 -1,0 1 20,0 0 -19,0 -1 -16,0 8 16,0 -8 -16,6 1 15,-6 -1 1,0 1 -16,7 -14 297,6 -6 -282,14 -7 -15,-7 7 16,0 -7 -16,-1 7 16,-5 0 -16,-8 -1 15,1 8 1,-7 -1 -16,0 1 16,7 -1 15,-1 0 -16,1 1 -15,-1 -8 16,-6 1 -16,7 13 16,0 -13 -16,-1 6 15,1 1 1,0 -1 0,-7 0 -1,6 7 -15,1 -6 16,-1 -1 -16,8 -6 15,-8 0 17,-6 6 -32,14 -6 15,-1 0 -15,7 -7 0,0 6 16,6 -5 0,-6 -8 -16,6 7 0,-6 0 15,7 -13 -15,-7 13 16,-14 7 -16,1 -7 15,0 7 1,-7 0 -16,0 6 0,6 0 16,1 1 -1,-7 -1 1,0 1 -16,7 6 16,-7 -7 -16,6 7 15,-6 -13 -15,7 13 16,-1 -7 -16,1 0 15,-7 1 1,7 -1 0,-7 1 -1,6 6 1,-6 -7 -16,7 0 16,-7 1 -1,0 -1 16,7 -6 1,-7 0 -32,6 6 8,1 -6 8,-1 6 -16,1 0 0,-7 1 16,-7 -7 534,-32 -1 -534,-1 1 -16,20 13 16,-6 -13 -16,-1 6 15,14 1 -15,6 6 0,0 0 16,7 -7 0,-6 7 46,-1 -7 -46,-6 7 -16,6 0 15,-6 -6 1,0 -1 -16,0 7 0,6 -7 16,0 7 -16,7 -6 15,-6 6 -15,-1 0 63,-6 0 -63,6 -7 15,-6 1 -15,6 6 16,1 -7 -16,-1 7 16,0 -7 -1,7 1 1,-6 6 -1,-1 0 -15,1 -7 16,-8 7 -16,8 0 16,-8 -7 -16,1 7 15,-7 -6 -15,7 -1 16,6 7 -16,1 0 16,-1 0 -16,1 -6 15,-1 6 1,0 -7 -16,1 7 15,-1 0 1,0 0 0,1 0 -1,-1 0 95,1 0 -95,-1 0 17,0 0 -17,7 7 -15,-6 -7 16,-1 0 -16,0 0 15,1 0 1</inkml:trace>
    </iact:actionData>
  </iact:action>
  <iact:action type="remove" startTime="36299">
    <iact:property name="style" value="instant"/>
    <iact:actionData xml:id="d3" ref="#d2"/>
  </iact:action>
  <iact:action type="add" startTime="36300">
    <iact:property name="dataType"/>
    <iact:actionData xml:id="d4">
      <inkml:trace xmlns:inkml="http://www.w3.org/2003/InkML" xml:id="stk2" contextRef="#ctx0" brushRef="#brinv">0 0 0</inkml:trace>
    </iact:actionData>
  </iact:action>
  <iact:action type="add" startTime="36301">
    <iact:property name="dataType"/>
    <iact:actionData xml:id="d5">
      <inkml:trace xmlns:inkml="http://www.w3.org/2003/InkML" xml:id="stk3" contextRef="#ctx0" brushRef="#brinv">2611 2895 0</inkml:trace>
    </iact:actionData>
  </iact:action>
</iact:actions>
</file>

<file path=ppt/ink/inkAction5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14:04.719Z"/>
    </inkml:context>
    <inkml:brush xml:id="br0">
      <inkml:brushProperty name="width" value="0.08766" units="cm"/>
      <inkml:brushProperty name="height" value="0.08766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1475">
    <iact:property name="dataType"/>
    <iact:actionData xml:id="d0">
      <inkml:trace xmlns:inkml="http://www.w3.org/2003/InkML" xml:id="stk0" contextRef="#ctx0" brushRef="#br0">639 10 0,'-13'0'16,"7"0"-16,-1 0 16,0 0 -16,-13 0 15,14 0 -15,-7 0 16,-1 0 -16,1 0 15,0 0 -15,-7 7 16,7 -1 -16,-7 -6 16,7 7 -16,-7 -1 15,0 1 -15,0 -7 16,-13 7 -16,6 -1 16,7 1 -1,-13 6 -15,-7 -6 16,21 6 -1,5 -6 -15,-6 -1 16,-13 14 -16,13 -7 16,-6 -6 -16,6 6 15,7 1 -15,0 -14 16,-1 13 -16,8 0 16,-1 -6 -16,0 6 15,7 0 1,-6 -13 -16,6 7 15,-7 6 -15,1 0 16,6 1 0,0 -8 -16,-7 14 15,7 -7 -15,0 1 0,0 -1 16,0 -7 -16,0 8 16,0 6 -16,0 -7 15,7 0 -15,-1 0 16,-6 1 -16,13 5 15,-6 -5 -15,0 -8 16,-1 8 0,1 -1 -16,0 -7 0,-1 8 15,7 -8 -15,-6 8 16,6 -8 -16,1 1 16,-1 6 -1,33 7 -15,-26 -13 16,0 6 -16,13 -6 15,-6 -1 -15,-1 1 16,7 -7 -16,-13 6 16,0 1 -16,-7 0 15,7 -7 -15,13 0 16,7 6 -16,13 1 16,0 0 -16,13 -7 15,-13 0 -15,0 0 16,-20 0 -16,7 -7 15,-13 0 -15,-7 1 16,6 -1 -16,-13 0 16,1 7 -16,-8 -6 15,8 -1 -15,-1 1 16,0 -1 0,0 7 -16,7 -7 15,7 1 1,6 -8 -16,7 1 0,-14 0 15,14 6 -15,-20 -6 16,13 0 -16,-13 -1 16,0 8 -16,-1 -7 15,-12 -1 -12,6 1 13,-13 0 -16,7 -7 16,0 7 -16,-7 -1 15,0 -5 -15,0 -1 16,0 -7 -16,0 1 0,0 -14 15,-7 13 -15,0 8 16,1 5 0,6 1 -16,0 0 15,-7 13 -15,7 -7 16,-7 7 -16,7 -6 0,-6 -1 16,-1 0 -1,7 1 1,-6 6 -1,6 -7 1,-7 0 0,0 7 -16,-6 -6 0,6 -1 15,1 7 -15,-14 -6 16,7 -1 -16,-1 7 16,1 -7 -16,0 1 15,-7 -1 -15,7 7 16,0 -7 -16,-1 1 15,-6 -1 -15,7 7 16,-7 -6 -16,-6 -1 16,13 0 -1,-7 7 -15,6 0 16,1 -6 -16,-7 -1 0,7 0 16,0 7 -16,6 -6 15,1 6 -15,-8 -7 16,8 7 -1,-8 0 1,14 -6 -16,-6 6 16,-8 0 -16,8 0 15,-1 0 -15,-6 0 16,0 0 -16,-1 0 20,8 0 -20,-7 0 15,-1 0 -15,1 0 16,6 0 -1,-6 0 -15,7 0 16,-1 0 0,0 0 -1,1 0 1,-1 0 0,0 0 -16,1 0 15,-7 0 1,6 0 -16,-13 0 15,7 0 -15,6 0 16,1 0 -16,-1 0 16</inkml:trace>
    </iact:actionData>
  </iact:action>
  <iact:action type="remove" startTime="36558">
    <iact:property name="style" value="instant"/>
    <iact:actionData xml:id="d1" ref="#d0"/>
  </iact:action>
  <iact:action type="add" startTime="36559">
    <iact:property name="dataType"/>
    <iact:actionData xml:id="d2">
      <inkml:trace xmlns:inkml="http://www.w3.org/2003/InkML" xml:id="stk1" contextRef="#ctx0" brushRef="#brinv">0 0 0</inkml:trace>
    </iact:actionData>
  </iact:action>
  <iact:action type="add" startTime="36560">
    <iact:property name="dataType"/>
    <iact:actionData xml:id="d3">
      <inkml:trace xmlns:inkml="http://www.w3.org/2003/InkML" xml:id="stk2" contextRef="#ctx0" brushRef="#brinv">1339 682 0</inkml:trace>
    </iact:actionData>
  </iact:action>
</iact:actions>
</file>

<file path=ppt/ink/inkAction6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17:14.607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0141">
    <iact:property name="dataType"/>
    <iact:actionData xml:id="d0">
      <inkml:trace xmlns:inkml="http://www.w3.org/2003/InkML" xml:id="stk0" contextRef="#ctx0" brushRef="#br0">421 57 0,'-6'0'0,"-1"-7"62,-6 7 -46,0 0 0,-1 0 -16,1 0 15,0 -6 -15,6 6 16,-6 0 -16,0 0 29,6 0 -29,1 0 16,-1 0 -16,0 0 16,1 0 -16,-1 6 15,0 1 -15,-6 -7 16,7 0 -16,-8 7 16,1 -7 -16,6 6 15,1 -6 -15,-7 0 0,6 7 16,0 -1 -16,-6 -6 15,6 7 1,-6 0 0,7 -7 -16,-1 6 15,0 1 -15,1 -7 16,-1 7 -16,0 -1 16,1 1 -1,-1 -1 1,1 1 -1,-1 0 -15,0 -1 16,1 1 0,-1 0 -1,0 -1 1,1 1 0,-1 0 -16,7 -1 31,-7 -6 -31,7 7 15,0 -1 1,-6 1 0,6 0 -16,0 -1 15,-7 -6 1,7 7 -16,-6 0 16,6 -1 -1,0 1 1,0 -1 -1,0 1 1,0 0 0,0 -1 -16,0 1 15,0 0 1,0 -1 0,0 1 -1,0 -1 1,0 1 -1,0 0 -15,6 -7 0,-6 6 16,0 1 -16,7 0 16,-7 -1 -1,6 -6 -15,-6 7 16,7 -1 -16,0 1 16,-1 0 -1,1 -1 1,0 1 -1,-1 0 1,1 -7 -16,-7 6 16,13 1 -16,0 6 15,1 -6 -15,-1 6 16,0 -13 -16,0 7 16,1 -1 -16,-1 1 15,0 -7 -15,0 6 16,-6 1 -16,13 -7 15,-7 13 -15,0 -6 16,7 -7 -16,7 7 16,6 -1 -16,-7 1 15,14 6 -15,-7 -6 16,7 -1 -16,0 1 16,-14 0 -16,-6 -7 15,0 0 -15,0 0 16,-7 0 -16,1 0 15,-1 0 -15,-7 0 16,1 0 -16,0 0 0,6 -7 15,0 0 -15,0 1 16,1 6 -16,-1 -7 16,13 0 -16,-12 1 15,6 -7 -15,-7 6 16,0 -6 -16,7 -1 15,-13 1 -15,6 0 16,0 0 -16,-6 -1 16,-1 -5 -16,1 5 15,0 -6 -15,-7 7 16,6 0 -16,1 0 16,0 -7 -16,-7 7 15,0 -1 -15,0 1 16,6 6 -16,-6 1 15,0 -1 -15,0 1 16,0 -1 0,0 -6 -1,-6 13 -15,6 -7 16,-7 7 -16,7 -7 16,-7 1 -1,1 -1 1,-1 1 -1,-6 -1 -15,13 0 16,-7 7 0,1 -6 -16,-1 6 15,0 -7 -15,1 0 16,-1 7 -16,-13 -6 16,7 -1 -16,0 0 15,-1 7 -15,1 -6 16,-7 -1 -16,7 7 0,0 -6 15,-1 -1 -15,1 0 16,-7 7 -16,14 -6 16,-1 -1 -16,-6 7 15,0 -7 -11,13 1 12,-7 6 0,0 -7 -16,-6 1 15,6 6 -15,1 -7 0,-7 0 16,6 7 -16,-6 -6 15,-1 -1 -15,1 7 16,0 0 -16,0 -7 16,6 1 -16,-6 -1 15,6 7 -15,1 0 16,6 -6 -16,-7 6 16,0 0 -1,1 0 -15,-1 0 16,0 0 -1,-6 0 1,0 0 0,6 0 -1,1 6 1,6 1 -16,-14 -7 16,1 0 -16,13 6 15,-13 1 1,6 -7 -16,1 7 15</inkml:trace>
    </iact:actionData>
  </iact:action>
  <iact:action type="remove" startTime="37804">
    <iact:property name="style" value="instant"/>
    <iact:actionData xml:id="d1" ref="#d0"/>
  </iact:action>
  <iact:action type="add" startTime="37805">
    <iact:property name="dataType"/>
    <iact:actionData xml:id="d2">
      <inkml:trace xmlns:inkml="http://www.w3.org/2003/InkML" xml:id="stk1" contextRef="#ctx0" brushRef="#brinv">0 0 0</inkml:trace>
    </iact:actionData>
  </iact:action>
  <iact:action type="add" startTime="37806">
    <iact:property name="dataType"/>
    <iact:actionData xml:id="d3">
      <inkml:trace xmlns:inkml="http://www.w3.org/2003/InkML" xml:id="stk2" contextRef="#ctx0" brushRef="#brinv">936 571 0</inkml:trace>
    </iact:actionData>
  </iact:action>
</iact:actions>
</file>

<file path=ppt/ink/inkAction7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44:59.336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9741">
    <iact:property name="dataType"/>
    <iact:actionData xml:id="d0">
      <inkml:trace xmlns:inkml="http://www.w3.org/2003/InkML" xml:id="stk0" contextRef="#ctx0" brushRef="#br0">1257 190 0,'-7'0'0,"0"0"46,7 6 -14,-6 -6 -17,-1 0 -15,7 7 16,-7 -7 -16,-6 6 16,6 -6 -2,1 7 -14,-1 0 16,7 -1 -1,-6 -6 -15,-1 7 16,0 0 0,1 -1 -1,6 1 -15,-7 -7 16,0 6 0,1 -6 -16,6 7 15,0 0 1,-7 -1 -16,7 1 31,-6 -7 -31,6 7 16,0 -1 -1,0 1 -15,-7 -7 16,7 6 -16,-7 1 16,7 0 -1,0 -1 1,0 1 -1,-6 -7 -15,6 7 16,0 -1 0,0 1 -16,0 -1 15,-7 1 1,7 0 0,0 -1 -1,0 1 1,0 0 -1,-7 -1 1,7 1 0,0 -1 -16,0 1 15,0 0 1,0 -1 0,0 1 -1,0 0 1,7 -1 -1,-7 1 -15,0 -1 16,0 1 15,7 -7 -15,-7 7 15,6 -7 -15,1 0 -1,-7 6 1,0 1 0,7 -7 -16,-1 0 31,1 0 0,-7 7 -31,6 -7 16,-6 6 -1,7 -6 -15,-7 7 16,7 -1 -16,-1 -6 16,-6 7 -16,7 -7 15,0 0 1,-7 7 0,6 -7 30,1 0 -14,-1 6 -1,1 1 16,6 -7 -32,-6 7 -15,0 -1 0,-1 -6 16,1 7 3,0 -7 -19,-1 0 15,7 6 1,-13 1 0,7 -7 -16,0 0 15,-1 0 1,1 0 -1,0 0 32,-1 0 -31,1 0 109,-1 0 -94,1 -7 -15,0 1 -1,-1 -1 1,1 7 0,-7 -6 -16,7 -1 15,6 0 1,-7 1 0,1 -1 -16,0 0 15,-1 7 16,-6 -6 -31,7 -1 32,-7 1 -13,7 6 -3,-7 -7 0,6 0 -1,1 7 1,-7 -6 -16,0 -1 15,6 0 -15,1 1 32,-7 -1 -17,7 1 1,-7 -1 -16,6 7 16,-6 -7 -1,0 1 1,7 -1 15,-7 0 -15,7 1 -16,-7 -1 15,6 -6 17,-6 6 -17,7 1 16,-7 -1 -31,0 0 16,0 1 0,0 -1 -1,0 1 17,0 -1 -17,-7 0 1,7 1 -1,0 -1 1,0 0 0,-6 7 -16,6 -6 15,-7 -1 1,7 1 15,0 -1 -31,-7 7 16,1 -7 -16,6 1 31,-7 -1 -15,0 0 15,7 1 -15,-6 6 -16,-1 0 15,7 -7 -15,-6 7 16,6 -6 -1,-7 6 -15,7 -7 16,-7 0 -16,1 7 16,6 -6 -16,-7 6 15,7 -7 1,-7 7 -16,1 -7 16,6 1 -16,-7 6 15,1 -7 -15,-1 7 16,0 0 -1,7 -6 1,-6 6 0,-1 0 -1,0 -7 1,7 0 -16,-6 7 31,-1 0 0,1 0 1,-1 0 -17,0 0 1,7 -6 -16,-6 6 0,-1 0 0,0 0 31,1 0 -16,-1 0 17,1 0 -32,-1 0 15,0 0 1</inkml:trace>
    </iact:actionData>
  </iact:action>
  <iact:action type="add" startTime="15543">
    <iact:property name="dataType"/>
    <iact:actionData xml:id="d1">
      <inkml:trace xmlns:inkml="http://www.w3.org/2003/InkML" xml:id="stk1" contextRef="#ctx0" brushRef="#br0">1575 183 0,'0'7'0,"-7"-7"63,7 6 -18,-7 -6 -30,7 7 -15,0 -1 16,-6 -6 -16,6 7 0,-7 0 16,7 -1 -1,0 1 1,-7 -7 0,1 7 -1,6 -1 -15,-7 -6 16,7 7 -1,0 -1 -15,-6 -6 0,6 7 16,-7 0 -16,0 -7 16,7 6 -1,0 1 -15,-6 -7 16,6 7 -16,-7 -1 16,7 1 -1,0 -1 1,-7 1 -16,7 0 15,0 -1 17,0 1 46,0 0 -63,0 -1 1,0 1 0,0 -1 -1,0 1 1,0 0 0,0 -1 -16,0 1 15,0 0 1,0 -1 -16,0 1 15,0 -1 1,0 1 -16,0 0 16,0 -1 -1,0 1 -15,0 0 32,7 -7 -17,-7 6 1,0 1 -1,7 -1 -15,-1 -6 16,-6 7 0,7 -7 -16,-7 7 15,0 -1 -15,7 -6 16,-7 7 -16,6 0 16,1 -7 -16,-7 6 15,0 1 1,6 -7 -16,-6 6 15,7 -6 -15,-7 7 16,7 0 0,-1 -1 77,1 -6 -77,0 7 -16,-1 0 16,1 -7 -1,-1 0 -15,-6 6 16,7 1 0,0 -7 -16,-1 0 31,1 0 -16,0 0 1,-1 0 -16,8 6 16,-8 -6 -1,1 0 1,-1 0 0,1 0 -1,0 0 1,-1 0 -1,1 0 1,0 0 -16,-1 0 16,7 -6 -16,-6 -1 15,6 1 -15,-6 6 32,-7 -7 -32,7 7 0,-7 -7 15,13 7 1,-7 -6 -16,1 -1 0,0 0 15,-7 1 1,6 -1 -16,1 7 16,-7 -6 -16,7 -1 15,-7 0 1,6 1 -16,1 -1 16,-1 0 -16,-6 1 15,7 -1 1,-7 1 -16,7 -1 15,-7 0 -15,0 1 16,6 -1 0,-6 0 -1,0 1 1,0 -1 -16,0 1 16,0 -1 -1,-6 7 1,6 -7 34,-7 1 -34,7 -8 0,-7 14 -16,1 -6 15,6 -1 -15,-7 1 16,1 -8 -16,6 8 15,-7 -1 -15,7 0 16,-7 7 -16,7 -6 16,-6 6 -16,6 -7 15,0 1 -15,-7 -1 16,0 0 0,1 1 -1,-1 -1 1,1 0 -1,-1 1 1,7 -1 -16,-13 7 16,6 -6 -16,-6 -1 15,6 0 -15,1 1 16,-1 6 -16,7 -7 16,-7 7 -16,1 -7 0,-1 1 15,7 -1 1,-7 7 -16,7 -6 15,-6 6 1,-1 0 -16,1 -7 16,-1 7 -1,7 -7 -15,-7 1 16,1 6 0,-1 -7 -16,0 7 15,1 0 1,-1 0 -1,0 0 1,1 0 0,-1 0 -2,-6 0 2,6 0 0,1 0 -16,-1 0 15,0 0 1</inkml:trace>
    </iact:actionData>
  </iact:action>
  <iact:action type="add" startTime="19520">
    <iact:property name="dataType"/>
    <iact:actionData xml:id="d2">
      <inkml:trace xmlns:inkml="http://www.w3.org/2003/InkML" xml:id="stk2" contextRef="#ctx0" brushRef="#br0">1972 150 0,'0'6'0,"-6"-6"109,-1 7 -93,0 -7 -1,7 7 1,-6 -7 0,6 6 -16,0 1 15,-7 -7 -15,7 7 16,-7 -7 0,7 6 -16,0 1 15,-6 -1 -15,6 1 16,-7 0 -1,7 -1 6,-6 -6 -6,-1 7 -15,7 0 16,0 -1 -16,-7 1 16,7 -1 -1,0 1 16,0 0 -31,-6 -7 32,6 6 -1,0 1 -15,0 0 15,-7 -7 -16,7 6 32,0 1 -47,-7 -1 32,7 1 -1,0 0 -16,-6 -7 17,6 6 -32,0 1 15,0 0 1,0 -1 -16,0 1 16,0 -1 -1,0 1 16,-7 0 -31,7 -1 46,0 1 -31,0 0 1,0 -1 0,0 1 -1,0 -1 1,0 1 -1,0 0 17,0 -1 -32,0 1 31,0 0 -15,0 -1 -1,0 1 1,7 -7 -1,-1 6 1,1 1 -16,-7 0 16,7 -7 -16,-7 6 15,6 -6 -15,-6 7 32,7 0 -32,0 -1 62,-1 1 -46,1 -1 -16,-1 1 15,1 0 1,0 -1 0,-1 1 -1,1 -7 1,0 0 -1,-7 7 1,6 -1 -16,1 -6 16,-7 7 -1,6 -7 1,1 0 -16,0 0 16,-7 6 -1,6 -6 1,8 0 234,-8 0 -235,1 0 -15,0 0 16,-7 -6 -16,6 -1 16,1 7 -1,-1 0 -15,1 -6 16,0 6 0,-1 0 15,1 -7 -31,0 7 31,-1 0 -15,-6 -7 -16,7 7 15,-1 -6 -15,1 -1 31,-7 0 -16,7 1 1,-7 -1 -16,0 1 15,0 -1 1,0 0 15,0 1 -31,0 -1 16,0 0 0,0 1 -1,0 -1 1,0 1 -1,0 -1 1,0 0 -16,0 1 31,0 -1 -15,0 0 0,0 1 -1,0 -1 16,0 1 -15,0 -1 -16,0 0 31,0 1 -15,0 -1 0,6 7 -16,-6 -7 15,7 7 -15,-7 -6 16,7 -1 -1,-7 1 1,0 -1 0,6 0 -16,-6 1 15,0 -1 1,0 0 0,0 1 -12,0 -1 27,0 1 -31,0 -1 47,0 0 -15,0 1 14,0 -1 -30,0 0 0,-6 1 -1,-1 6 1,7 -7 -16,-7 7 16,7 -6 -16,-6 -1 15,-1 0 1,0 1 -1,1 6 -15,6 -7 16,-7 0 -16,1 1 16,-1 -1 -1,0 7 1,7 -6 -16,-6 6 16,6 -7 -16,-7 7 15,7 -7 1,-7 7 -16,1 0 15,-1 -6 1,1 6 0,6 -7 -16,-7 7 15,0 -7 1,1 7 31,-1 0 66,7 -6 -66,-7 6 -31,1 0 -1,-1 0 -15,0 0 32,1 0 -17</inkml:trace>
    </iact:actionData>
  </iact:action>
  <iact:action type="add" startTime="23627">
    <iact:property name="dataType"/>
    <iact:actionData xml:id="d3">
      <inkml:trace xmlns:inkml="http://www.w3.org/2003/InkML" xml:id="stk3" contextRef="#ctx0" brushRef="#br0">2370 170 0,'-13'0'16,"13"6"-16,-7 -6 15,0 0 -15,1 0 16,-1 0 0,7 7 -16,-7 -7 15,7 7 -15,-6 -7 0,-1 6 16,1 -6 -16,-1 7 16,0 -1 -16,1 1 15,-1 0 1,0 -1 -1,1 1 1,-1 -7 0,7 7 -1,-6 -7 1,6 6 0,-7 1 -1,0 -7 1,7 6 -16,-6 1 0,-1 0 15,0 -1 17,1 -6 -32,6 7 15,0 0 -15,-7 6 0,1 -7 15,6 1 1,-7 20 -16,7 -21 15,0 1 -15,0 -1 16,0 1 -16,0 0 15,0 -1 1,7 -6 -16,-7 7 16,6 0 -1,1 -1 1,-1 1 0,1 -1 -1,-7 1 -15,7 -7 16,-7 7 -16,6 -7 15,1 13 -15,-7 -6 16,7 -7 0,-7 6 -16,6 -6 15,-6 7 1,7 -1 -16,-1 -6 16,-6 7 -16,7 -7 15,-7 7 -15,7 -7 16,-7 6 -16,6 1 15,1 -7 -15,-7 7 16,7 -7 -16,-7 6 16,6 -6 -16,-6 7 15,7 -1 -15,-1 -6 16,-6 7 -16,7 -7 16,-7 7 -16,7 -7 15,-1 6 -15,1 1 16,0 0 -1,-1 -1 1,1 -6 -16,-7 7 16,6 -1 -16,1 -6 15,0 7 1,-1 -7 0,1 7 3,0 -7 -19,-1 0 16,1 6 -1,0 -6 1,-1 0 0,1 0 -16,-1 0 15,1 0 1,0 -6 -16,-1 6 16,1 -7 -1,0 0 -15,-1 -6 0,1 0 16,-1 6 -1,-6 -6 -15,7 0 16,0 6 -16,-7 -13 16,6 7 -16,1 0 15,0 6 1,-7 -6 -16,6 0 0,1 6 16,-7 -6 -16,0 0 15,6 -1 -15,-6 8 16,7 -8 -16,-7 8 31,7 6 -31,-7 -13 16,0 6 -16,0 0 15,0 -6 1,0 6 0,0 1 -1,-7 6 1,7 -7 -16,0 1 0,-7 6 15,7 -7 -15,-6 7 16,-1 -7 -16,1 1 16,6 -1 -1,-7 7 1,7 -7 0,-7 7 -16,1 0 15,6 -6 -15,-7 6 0,0 0 16,7 -7 -7,-6 7 7,-1 -6 -16,1 6 16,-1 0 -1,0 0 1,1 -7 0,-1 7 -1,0 -7 1,1 7 -1,-1 -6 1,7 -1 -16,-6 7 16,-1 0 -1,7 -7 -15,-7 7 16,1 0 -16,-1 -6 31,0 6 -15,1 0 -1,6 -7 1,-7 7 0,0 -6 -1,1 6 1</inkml:trace>
    </iact:actionData>
  </iact:action>
  <iact:action type="remove" startTime="26803">
    <iact:property name="style" value="instant"/>
    <iact:actionData xml:id="d4" ref="#d0"/>
    <iact:actionData xml:id="d5" ref="#d1"/>
    <iact:actionData xml:id="d6" ref="#d2"/>
    <iact:actionData xml:id="d7" ref="#d3"/>
  </iact:action>
  <iact:action type="add" startTime="31166">
    <iact:property name="dataType"/>
    <iact:actionData xml:id="d8">
      <inkml:trace xmlns:inkml="http://www.w3.org/2003/InkML" xml:id="stk4" contextRef="#ctx0" brushRef="#br0">3516 64 0,'7'0'0,"13"0"176,0 0 -160,0 0 -16,0 6 16,-1 -6 -16,1 0 15,0 0 -15,0 0 16,0 0 -16,0 0 15,0 -6 -15,6 6 16,-13 -7 -16,1 0 16,-1 7 -16,0 -6 15,0 6 -15,1 0 16,-1 0 -16,-6 -7 16,6 7 -16,0 0 15,-6 0 -15,-1 0 16,8 0 -16,-8 0 15,1 0 32,-1 0 -31,-6 -7 93</inkml:trace>
    </iact:actionData>
  </iact:action>
  <iact:action type="add" startTime="49666">
    <iact:property name="dataType"/>
    <iact:actionData xml:id="d9">
      <inkml:trace xmlns:inkml="http://www.w3.org/2003/InkML" xml:id="stk5" contextRef="#ctx0" brushRef="#br0">1031 24 0,'7'0'0,"6"0"125,7 0 -125,-7 0 0,7 -7 16,-13 7 -1,6 0 -15,-6 0 16,-1 0 -16,7 -6 16,7 6 -1,-6 0 1,5 0 -1,8 0 -15,6 0 0,-6 6 16,-7 1 -16,-1 -1 0,-5 -6 16,-1 0 -16,0 0 15,-13 7 1,7 -7 -16,-1 0 16,1 0 -1,0 0 1,-1 0 -1,1 0 16,0 0 -31,-1 0 16,1 0 15,-1 0 -15,1 0 -1,0 0 1,-1 0 -1,1 0 1,0 0 -16,-1 0 16,1 0 -1,-1 0 1,1 0 15,0 0 32,-1 0 -63,1 0 0,0 0 15</inkml:trace>
    </iact:actionData>
  </iact:action>
  <iact:action type="remove" startTime="52183">
    <iact:property name="style" value="instant"/>
    <iact:actionData xml:id="d10" ref="#d8"/>
    <iact:actionData xml:id="d11" ref="#d9"/>
  </iact:action>
  <iact:action type="add" startTime="58562">
    <iact:property name="dataType"/>
    <iact:actionData xml:id="d12">
      <inkml:trace xmlns:inkml="http://www.w3.org/2003/InkML" xml:id="stk6" contextRef="#ctx0" brushRef="#br0">1773 1369 0,'-6'7'15,"-1"-7"-15,7 6 16,-6 1 -16,-1 -1 16,7 1 -1,-7 -7 1,1 7 -1,-1 -1 -15,0 8 32,1 -1 -17,6 0 -15,0 -6 16,-7 6 -16,7 0 0,0 -6 16,0 6 -1,0 0 -15,0 1 0,0 -1 16,0 0 -1,0 -6 1,0 6 0,0 -6 -1,0 -1 -15,0 1 16,0 -1 -16,0 1 16,0 0 -16,0 6 15,0 -6 1,0 -1 -1,-6 1 -15,6 -1 21,0 1 -21,0 0 0,0 -1 16,0 1 -1,0 0 1,0 -1 -16,0 1 31,0 -1 -15,6 1 -1,1 -7 -15,-7 7 16,6 -7 -16,-6 6 16,7 -6 31,0 0 -16,-1 0 -31,1 0 15,6 7 1,0 -7 0,7 7 -16,0 -1 15,-7 1 -15,1 -7 16,-1 0 -16,-6 6 16,-1 -6 -1,1 0 141,-1 -13 -156,-6 7 16,7 -8 -16,0 1 0,-1 -7 14,-6 7 1,7 0 -15,0 -1 16,-1 1 -16,-6 0 16,0 0 -16,0 6 15,7 -6 -15,-7 0 16,0 -1 -1,0 8 -15,0 -1 16,0 0 -16,0 1 16,0 -7 -16,0 6 15,0 0 1,0 1 -16,0 -1 0,0 -6 31,0 0 -31,0 6 16,-7 -6 -16,7 -7 0,-6 13 15,-1 1 1,7 -8 -16,-7 14 16,7 -6 -16,0 -1 0,-6 0 15,-1 7 1,7 -6 -16,-7 -1 16,1 1 -1,6 -1 1,-7 7 -16,1 -7 15,-1 1 -15,0 -1 16,7 0 0,-6 7 -1,-1 -6 1,0 6 0,1 0 15,-1 0 -16,1 0 -15,-1 0 16,0 6 0,1 -6 20,-1 0 11,7 7 -16,-7 -7 -15,1 0 -1,6 7 -15</inkml:trace>
    </iact:actionData>
  </iact:action>
  <iact:action type="remove" startTime="61323">
    <iact:property name="style" value="instant"/>
    <iact:actionData xml:id="d13" ref="#d12"/>
  </iact:action>
  <iact:action type="add" startTime="62773">
    <iact:property name="dataType"/>
    <iact:actionData xml:id="d14">
      <inkml:trace xmlns:inkml="http://www.w3.org/2003/InkML" xml:id="stk7" contextRef="#ctx0" brushRef="#br0">2098 1713 0,'7'0'0,"6"0"94,0 0 -94,14 0 15,-1 0 -15,-6 0 16,0 0 -16,-7 0 15,1 0 1,-1 0 -16,0 0 16,-6 0 -16,-1 0 0,1 -6 140,6 6 -135,-6 0 11,-1 0 -16,8 0 15,-8 -7 -15,1 7 16</inkml:trace>
    </iact:actionData>
  </iact:action>
  <iact:action type="add" startTime="64676">
    <iact:property name="dataType"/>
    <iact:actionData xml:id="d15">
      <inkml:trace xmlns:inkml="http://www.w3.org/2003/InkML" xml:id="stk8" contextRef="#ctx0" brushRef="#br0">2701 1680 0,'13'0'16,"1"0"-16,-1 7 15,7 -7 -15,-7 7 16,7 -1 -16,7 1 16,-14 -7 -16,0 0 15,14 0 1,-14 0 -16,0 0 15,7 0 -15,-7 0 16,0 0 0,1 0 -16,-1 0 0,7 6 15,6 1 -15,-6 -7 16,13 7 -16,-13 -7 16,7 0 -16,-7 0 15,-1 0 1,1 0 -16,-6 -7 0,-1 7 15,-6 -7 -15,6 7 16,-7 -6 0,1 6 -16,0 -7 15,-1 7 1,1 0 0,-7 -6 -16,7 6 15,-1 0 1,-6 -7 -1,7 7 1,-1 0 0,1 0 15,0 0 31</inkml:trace>
    </iact:actionData>
  </iact:action>
  <iact:action type="remove" startTime="67541">
    <iact:property name="style" value="instant"/>
    <iact:actionData xml:id="d16" ref="#d14"/>
    <iact:actionData xml:id="d17" ref="#d15"/>
  </iact:action>
  <iact:action type="add" startTime="91536">
    <iact:property name="dataType"/>
    <iact:actionData xml:id="d18">
      <inkml:trace xmlns:inkml="http://www.w3.org/2003/InkML" xml:id="stk9" contextRef="#ctx0" brushRef="#br0">2039 1462 0,'0'6'0,"-7"1"16,0 -7 -16,1 7 0,-1 -7 31,-6 0 -15,-1 6 -16,1 -6 0,0 7 16,0 -7 -16,-1 0 15,1 6 -15,0 1 16,0 0 -16,-1 -7 15,1 6 -15,0 1 16,0 -7 -16,6 7 16,-6 -1 -16,0 1 15,-1 -1 1,8 -6 -16,-1 7 16,7 0 -16,-7 -7 15,7 6 -15,-6 -6 16,6 7 -16,-7 -7 15,1 7 -15,6 -1 16,0 1 0,0 6 -1,0 -6 -15,0 -1 0,6 8 16,1 -14 -16,-7 6 16,6 -6 -1,-6 13 -15,7 -13 0,-7 7 16,7 13 -16,-1 -20 15,-6 13 -15,7 -13 16,0 7 -16,-1 -1 16,1 1 15,-7 0 -31,6 -1 16,1 -6 -1,0 7 -15,-7 0 16,13 -1 -16,-6 -6 0,6 7 15,7 -1 1,-7 1 -16,0 0 16,7 -1 -16,-13 -6 15,-1 0 -15,1 0 16,6 0 -16,-6 0 16,-1 0 -1,1 0 1,0 0 -1,-1 0 -15,1 -6 16,13 -1 -16,0 0 16,-7 1 -1,0 -1 -15,1 7 16,-1 -6 -16,-7 -1 16,8 7 -16,-8 -7 15,8 1 -15,-8 -1 16,-6 0 -1,7 7 -15,-7 -6 20,6 6 -20,-6 -7 16,7 1 -1,0 -1 -15,-1 0 16,1 -6 0,0 6 -16,-1 -6 0,-6 0 15,7 0 -15,-1 6 16,-6 -6 -16,0 6 15,7 -6 1,-7 6 0,0 -6 -16,0 0 15,-7 6 1,7 1 0,-6 6 -1,6 -7 -15,0 0 16,-7 7 -16,1 -6 15,-1 6 1,7 -7 -16,-7 7 16,1 -7 31,-1 1 -47,-6 6 15,6 -7 -15,1 7 16,-8 -6 -16,8 6 15,-1 0 -15,-6 -7 16,-7 7 0,7 -7 -16,-1 1 0,1 6 15,0 0 -15,0 0 16,6 0 -16,0 0 16,1 0 -16,-1 0 15,0 0 -15,1 0 16,-1 0 -1,1 0 1,-1 0 -12</inkml:trace>
    </iact:actionData>
  </iact:action>
  <iact:action type="remove" startTime="94589">
    <iact:property name="style" value="instant"/>
    <iact:actionData xml:id="d19" ref="#d18"/>
  </iact:action>
  <iact:action type="add" startTime="95950">
    <iact:property name="dataType"/>
    <iact:actionData xml:id="d20">
      <inkml:trace xmlns:inkml="http://www.w3.org/2003/InkML" xml:id="stk10" contextRef="#ctx0" brushRef="#br0">296 1998 0,'-7'7'0,"0"0"16,1 -1 -16,-1 1 16,0 -1 -1,-6 1 16,7 6 -31,6 1 16,-7 -1 -16,-6 13 16,13 -19 -1,-7 6 -15,0 -6 16,1 6 0,-1 0 -16,7 1 15,-6 -8 -15,-1 14 16,7 -7 -1,-7 7 -15,1 0 16,6 0 -16,-7 0 16,7 0 -16,-7 0 15,1 6 -15,-1 -6 16,7 0 -16,0 6 16,0 -6 -16,0 0 15,0 0 -15,7 -7 16,-1 1 -16,-6 -1 15,14 7 -15,-14 -7 16,20 0 -16,-7 7 16,0 -7 -16,0 -6 15,-13 0 -15,14 -1 16,-14 1 -16,13 -7 16,-13 6 -16,6 -6 15,8 14 -15,-1 -14 0,0 13 16,0 0 -1,7 0 -15,-13 -13 0,0 7 16,-1 0 -16,1 -1 16,-1 -6 -1,8 7 5,-1 0 -4,0 -1 0,7 -6 -16,7 0 15,6 0 -15,13 7 16,1 -7 -16,-8 6 0,-12 1 15,-7 0 -15,-7 -7 16,0 0 -16,0 0 16,-6 0 -1,6 0 1,-6 0 -16,0 0 0,12 -7 16,-5 0 -1,-1 1 -15,-6 6 0,6 -13 16,0 -1 -16,0 1 15,7 -7 -15,-6 7 16,-1 0 -16,0 -7 16,0 20 -16,1 -20 15,5 13 -15,-12 1 16,0 -1 -16,-1 -6 16,8 -7 -16,-8 0 15,7 -13 1,-6 13 -16,-7 0 15,0 0 -15,0 -13 16,0 -7 0,0 14 -16,-7 -14 0,7 20 15,-6 -6 -15,-1 6 16,1 7 -16,6 -7 16,-7 0 -1,0 7 -15,1 -1 0,6 -6 16,-14 -13 -16,8 13 15,-1 7 1,7 0 -16,-6 0 0,-1 -1 16,0 -5 -16,7 5 15,-6 8 -15,-1 -8 16,7 8 -16,-7 -1 0,-6 -13 0,-13 -6 15,12 13 1,-6 -1 -16,7 1 15,0 0 -15,-7 6 16,13 1 -16,-12 -1 16,-1 0 -1,6 1 -15,1 -1 16,0 7 -16,-7 -7 16,-26 -6 -1,26 13 -15,0 -6 16,0 6 -16,0 0 15,-6 -7 -15,6 7 16,-13 0 -16,6 0 16,1 0 -16,-1 0 15,7 0 -15,7 0 16,-14 7 -16,14 -7 16,0 6 -16,0 1 15,-1 -7 -15,1 6 16,0 1 -16,0 0 15,-1 -7 -15,1 6 16,-13 1 -16,12 0 16,-5 -7 -16,-1 19 0,6 -12 15,-5 -7 -15,5 7 16,14 -1 0,-13 -6 -16,13 7 15,-7 -7 -15,7 7 0,-6 -7 16,-1 6 -16,7 1 31,-7 -7 -15,7 6 -16,0 1 0,-6 0 15,6 -1 -15,0 1 16,0 0 -16,0 -1 16,0 1 -2,-7 -1 2,7 1 -1,0 0 1,0 -1 31,0 1 -31,0 0 -16,0 -1 31,0 1 -16,0 -1 -15,7 -6 0,-7 7 16,0 0 -16,0 -1 16,0 1 -16,0 0 15,0 -1 1,0 1 0,0 -1 -1,0 1 1,0 0 15,0 -1 16,-7 -6 -31,7 7 -16,-6 -7 15,6 7 -15</inkml:trace>
    </iact:actionData>
  </iact:action>
  <iact:action type="add" startTime="100022">
    <iact:property name="dataType"/>
    <iact:actionData xml:id="d21">
      <inkml:trace xmlns:inkml="http://www.w3.org/2003/InkML" xml:id="stk11" contextRef="#ctx0" brushRef="#br0">322 2509 0,'13'0'129,"1"0"-129,-8 -7 16,1 7 -16,-1 -7 16,1 7 -16,-7 -6 15,7 6 -15,-1 0 16,8 -7 -16,-14 0 16,6 7 -16,1 0 15,-1 -6 1,1 -1 -16,0 7 31,-7 -6 -31,13 6 16,-13 -7 -16,7 7 15,-1 -7 -15,1 7 0,6 -6 16,-6 -1 0,-1 0 -16,1 7 15,0 -6 -15,6 6 16,-6 -7 -16,-1 1 0,1 6 15,-1 -7 -15,1 7 32,0 0 -32,-1 0 15,1 -7 1,0 7 0,-1 0 -16,1 0 15,-1 -6 1,8 6 -16,-8 0 15,14 0 -15,-13 -7 16,6 7 -16,-6 -7 16,-1 7 -16,1 0 15,0 -6 1,-1 6 -16,1 0 16,-7 -7 -16,6 1 15,1 6 -15,0 0 20,-1 0 -5,1 -7 1,0 7 0,-1 0 -1,1 0 110,-1 -7 47,1 7 -141,0 0 -31,-7 -6 0,6 6 16,1 0 -16,0 0 16,-1 0 -16,1 0 15,-1 0 1</inkml:trace>
    </iact:actionData>
  </iact:action>
  <iact:action type="add" startTime="101961">
    <iact:property name="dataType"/>
    <iact:actionData xml:id="d22">
      <inkml:trace xmlns:inkml="http://www.w3.org/2003/InkML" xml:id="stk12" contextRef="#ctx0" brushRef="#br0">938 2197 0,'7'0'16,"0"-7"78,-1 1 -79,8 6 1,5 -7 0,-5 1 -16,-8 -1 15,8 7 -15,-1 -7 16,0 1 -16,0 -1 15,1 0 -15,-1 1 16,0 6 -16,-6 -7 16,-1 1 -16,1 6 15,0 -7 -15,-1 7 16,1 -7 0,-1 1 -16,1 6 15,0 -7 1,-1 7 -16,-6 -7 15,7 1 -15,0 6 16,-1 0 -16,1 -7 16,-1 7 -16,8 -6 15,-14 -1 -15,6 7 0,1 0 16,0 -7 0,-1 7 -16,1 -6 15,6 6 1,-6 -7 -1,-1 7 -15,1 -7 16,0 7 0,6 0 -1,-6 -6 1,-1 6 0,1 0 -1,-1 -7 1,1 1 -1,0 6 -15,-1 0 16,1 0 -16,-7 -7 16,7 7 -16,-1 0 15,1 0 1,-1 0 0,-6 -7 -1</inkml:trace>
    </iact:actionData>
  </iact:action>
  <iact:action type="add" startTime="106037">
    <iact:property name="dataType"/>
    <iact:actionData xml:id="d23">
      <inkml:trace xmlns:inkml="http://www.w3.org/2003/InkML" xml:id="stk13" contextRef="#ctx0" brushRef="#br0">3808 1866 0,'-7'-7'0,"-6"7"16,6 0 0,1 -6 -16,-7 6 15,6 0 1,-6 0 -16,6 0 16,-6 0 -1,6 0 -15,1 0 16,-8 0 -16,1 0 15,6 6 -15,-6 1 16,7 -7 -16,-1 0 16,0 6 -16,-6 1 15,6 0 1,1 -7 -16,6 6 16,-7 -6 -16,7 7 15,-6 0 -15,6 -1 16,-7 -6 -16,7 7 15,-7 -1 -15,1 1 16,6 0 0,-7 -1 -16,0 8 15,1 -8 -15,-1 1 16,7 6 -16,-7 -6 16,1 6 -16,6 -6 19,0 -1 -3,-7 -6 -1,1 7 -15,6 6 16,-7 -6 0,0 -1 -16,7 8 15,-6 -8 -15,-1 7 16,7 -6 -16,0 0 16,-7 6 -16,1 -6 15,6 -1 -15,-7 1 0,1 -1 16,6 8 -1,-7 -1 -15,0 -6 0,7 -1 16,-6 7 0,-1 -13 -16,7 14 0,0 -8 15,0 1 -15,-7 6 16,7 7 -16,0 -13 16,0 6 -1,0 -6 1,0 -1 -1,0 1 -15,7 6 16,0 -6 -16,-7 13 16,6 -7 -1,1 0 -15,-7 0 16,7 1 -16,-1 6 16,1 -7 -16,-7 0 15,6 -6 -15,1 6 0,-7 -6 16,7 -1 -16,-1 14 15,1 -7 1,-7 -6 -16,13 13 16,0 -7 -16,-13 -6 15,7 6 -15,0 -13 16,-7 7 -16,6 -7 16,-6 6 -16,7 1 15,6 -1 -10,-6 1 10,0 0 1,-1 -7 -16,-6 6 16,7 -6 -1,6 0 1,-6 0 -16,13 0 16,-7 0 -1,0 -6 -15,0 -1 16,1 -6 -16,-1 6 15,0 -6 -15,-13 0 16,13 6 -16,-13 0 16,7 7 -16,0 -13 15,6 13 -15,7 -6 16,-14 -1 -16,8 0 16,-8 1 -1,1 6 -15,-1 -7 0,8 -6 16,-8 6 -16,-6 1 15,7 -8 -15,0 1 16,-7 0 0,6 0 -16,-6 -1 0,0 1 15,0 -7 -15,0 0 16,0 7 -16,0 0 16,0 -7 -16,0 0 15,0 0 -15,0 0 16,-6 0 -16,-1 0 15,7 7 -15,-7 -7 16,7 0 -16,0 1 16,0 5 -16,-6 -6 15,-1 1 -15,0 -1 16,1 0 -16,6 7 16,-7 -7 -16,1 6 15,-1 -5 -15,0 5 16,1 1 -16,-8 0 25,8 -7 -25,6 13 16,-7 1 -16,1 -1 16,6 0 -1,-7 7 1,7 -6 -16,0 -1 16,-7 7 46</inkml:trace>
    </iact:actionData>
  </iact:action>
  <iact:action type="remove" startTime="108737">
    <iact:property name="style" value="instant"/>
    <iact:actionData xml:id="d24" ref="#d20"/>
    <iact:actionData xml:id="d25" ref="#d21"/>
    <iact:actionData xml:id="d26" ref="#d22"/>
    <iact:actionData xml:id="d27" ref="#d23"/>
  </iact:action>
  <iact:action type="add" startTime="114288">
    <iact:property name="dataType"/>
    <iact:actionData xml:id="d28">
      <inkml:trace xmlns:inkml="http://www.w3.org/2003/InkML" xml:id="stk14" contextRef="#ctx0" brushRef="#br0">1038 1819 0,'-27'0'16,"14"0"-16,0 0 16,-7 0 -16,7 0 15,-1 0 -15,-5 0 16,-1 0 0,-27 7 -16,27 0 15,-19 -1 -15,5 1 16,-12 0 -16,0 -1 15,13 -6 -15,-1 0 16,8 7 -16,6 -7 16,0 0 -16,7 6 15,-7 8 -15,0 -8 16,7 8 -16,6 5 16,1 -5 -16,-8 -1 15,14 0 -15,-13 7 16,6 -7 -16,1 1 15,-7 -1 -15,6 7 16,-6 6 -16,-1 -6 16,8 0 -16,-1 0 0,1 13 15,-1 -13 -15,7 0 16,0 -7 0,0 0 -16,0 0 0,0 1 15,0 -1 1,0 0 -16,7 0 15,-1 1 -15,-6 -1 0,7 7 16,-1 -13 0,1 6 -16,6 7 0,-6 -7 15,6 0 1,-13 -6 -16,7 -7 16,-7 6 -16,6 -6 15,-6 7 -15,7 0 0,0 -7 16,-1 6 -16,8 1 15,-1 6 1,7 7 0,6 -7 -16,7 7 0,-6 0 15,6 -7 1,-6 -6 -16,-8 0 16,1 -7 -16,0 6 0,7 1 15,-7 -1 1,-7 -6 -16,0 0 15,0 0 -15,1 7 0,5 -7 16,1 0 0,7 7 -16,-1 -7 0,8 0 15,-15 0 -15,8 0 16,-7 0 -16,0 0 16,0 0 -16,-1 -7 15,1 7 -15,0 0 16,0 0 -16,20 0 15,-20 -7 1,-7 7 -16,0 -6 16,0 6 -16,1 -7 15,-1 7 -15,-6 -6 16,6 -1 0,-6 7 -16,6 -7 0,0 1 15,7 -1 -15,6 -13 16,-12 0 -1,-1 7 -15,0 0 16,14 -20 0,-21 19 -16,8 1 15,-8 0 1,7 -14 -16,-6 21 0,0 -7 16,-1 -1 -16,1 1 8,0 0 8,-7 6 -16,6 0 15,1 1 -15,-7 -1 16,0 1 0,6 6 -16,-6 -7 15,0 -6 1,7 -1 0,-7 1 -16,0 7 15,0 -14 -15,0 6 16,0 1 -16,-7 0 15,1 0 -15,-1 -7 16,7 7 -16,-6 6 0,-1 0 16,7 1 -1,-7 -1 -15,1 -6 16,6 6 -16,-7 1 16,0 -28 -16,1 21 15,-1 0 1,1 0 -16,-1 6 15,0 0 -15,1 -6 16,-1 13 -16,0 -13 0,1 13 16,-7 -13 -16,-1 6 15,1 -13 -15,-7 7 16,7 0 0,-7 -1 -16,-6 1 0,6 0 15,0 6 -15,-13 -6 16,6 6 -1,1 7 -15,-14 -6 16,7 -1 -16,-27 1 0,20 -1 16,1 0 -1,-1 7 -15,7 0 0,6 0 16,7 0 -16,-6 0 16,12 0 -16,1 0 15,-7 0 1,7 0 -12,0 0 -4,0 7 15,6 0 1,0 -7 0,1 0 -16,-1 0 15,7 6 1,-7 -6 0,1 0 62</inkml:trace>
    </iact:actionData>
  </iact:action>
  <iact:action type="remove" startTime="127729">
    <iact:property name="style" value="instant"/>
    <iact:actionData xml:id="d29" ref="#d28"/>
  </iact:action>
  <iact:action type="add" startTime="127730">
    <iact:property name="dataType"/>
    <iact:actionData xml:id="d30">
      <inkml:trace xmlns:inkml="http://www.w3.org/2003/InkML" xml:id="stk15" contextRef="#ctx0" brushRef="#brinv">0 0 0</inkml:trace>
    </iact:actionData>
  </iact:action>
  <iact:action type="add" startTime="127731">
    <iact:property name="dataType"/>
    <iact:actionData xml:id="d31">
      <inkml:trace xmlns:inkml="http://www.w3.org/2003/InkML" xml:id="stk16" contextRef="#ctx0" brushRef="#brinv">3951 2764 0</inkml:trace>
    </iact:actionData>
  </iact:action>
</iact:actions>
</file>

<file path=ppt/ink/inkAction8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46:03.139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406">
    <iact:property name="dataType"/>
    <iact:actionData xml:id="d0">
      <inkml:trace xmlns:inkml="http://www.w3.org/2003/InkML" xml:id="stk0" contextRef="#ctx0" brushRef="#br0">1051 1144 0,'-7'0'0,"1"0"234,-7 0 -218,6 0 -16,0 0 15,-13 6 -15,7 -6 16,0 7 0,6 -7 -1,1 0 -15,-8 0 16,8 0 0,-7 6 -1,-1 -6 1,8 0 -1,-1 0 1,7 7 -16,-7 -7 0,1 7 31,-1 -7 -15,1 6 0,6 1 -1,-7 -7 1,7 7 -16,-7 -1 15,1 1 -15,-1 -7 32,7 6 -32,-7 1 15,7 0 1,-6 -7 -16,6 6 16,-7 -6 -16,7 7 0,-7 0 15,7 -1 16,-6 1 -31,-1 -7 16,7 7 0,0 -1 -1,0 1 -15,-6 -7 16,6 6 0,0 1 -16,0 0 15,0 -1 1,0 1 106,0 0 -122,6 6 16,-6 -7 -16,7 1 15,-1 0 -15,-6 6 16,7 -6 -16,-7 -1 16,7 1 -1,-1 -7 -15,-6 6 16,7 -6 0,-7 7 -16,0 0 15,7 -7 1,13 13 -16,-14 0 15,7 0 -15,1 -6 16,-14 0 -16,13 -7 16,-6 13 -1,6 -6 -15,0 -1 0,0 1 16,1 -1 -16,-8 -6 16,-6 7 -16,7 -7 15,-1 7 -15,1 -1 16,0 1 -1,-1 -7 1,-6 7 -16,7 -7 16,0 0 -1,-1 6 -15,7 1 16,-6 -7 -16,6 0 16,-6 6 -1,0 -6 -15,-1 0 16,7 0 -1,-6 0 -9,13 0 -6,-13 0 16,6 0 -16,-7 0 15,8 0 -15,-8 0 16,1 0 -16,0 0 16,-1 0 -1,1 0 1,-1 0 -16,1 0 15,0 0 17,-1 0 -17,1 0 -15,0 -6 16,-1 -1 0,1 7 -16,6 0 15,-6 -6 -15,-1 -1 16,8 7 -16,-1 0 15,-6 0 -15,-1 -7 0,1 1 16,-1 6 0,1 0 -16,-7 -7 15,7 7 -15,-7 -7 16,6 7 0,1 0 -16,0 0 15,6 -6 -15,0 6 16,0 -7 -16,-6 7 0,6 -6 15,-6 -1 1,13 0 -16,0 1 0,-1 -14 16,1 13 -16,0 -6 15,7 -7 -15,-7 7 16,6 0 -16,-19 6 16,6 -6 -16,-6 6 15,-1 0 -15,-6 1 16,0 -1 127,-13 -6 -143,13 0 16,-13 6 -16,13 0 16,-7 1 -16,0 -1 15,7 1 -15,-6 6 16,6 -7 -16,-7 0 16,1 1 -1,-1 6 -15,7 -7 16,-7 7 -16,7 -7 15,-6 1 -15,-1 -1 16,0 7 0,7 -7 -1,-6 7 -15,6 -6 16,-7 -1 -16,-6 1 16,6 -1 -1,-6 0 1,6 1 -1,-6 -1 1,7 0 0,6 1 -16,-14 6 15,14 -7 -15,-6 7 16,6 -6 -16,-7 6 16,0 -7 -16,1 7 15,-1 -7 1,1 7 -1,-1 -6 1,0 6 -16,7 -7 16,-13 7 -16,6 -7 11,-6 7 5,0 0 -16,6 0 16,-6 0 -1,0 0 -15,0 0 0,-1 -6 16,1 6 -16,0 0 15,0 0 -15,-1 0 16,8 0 -16,-1 0 16,0 0 -16,1 0 15,-1 0 -15,0 0 16,1 0 0,-7 0 -1,6 0 1,0 0 -16,1 0 15,-1 6 1,0 -6 0,1 0 -16,-1 0 31,1 0 94,-1 0 -125,0 0 16,7 7 -16,-6 -7 15,-1 0 16,-6 0 472,-7 -7 -487,0 7 -16,7 -6 16,0 -1 -16,6 7 15,0 0 1</inkml:trace>
    </iact:actionData>
  </iact:action>
  <iact:action type="add" startTime="14918">
    <iact:property name="dataType"/>
    <iact:actionData xml:id="d1">
      <inkml:trace xmlns:inkml="http://www.w3.org/2003/InkML" xml:id="stk1" contextRef="#ctx0" brushRef="#br0">859 103 0,'-27'0'0,"14"0"15,6 0 -15,-6 7 16,0 -7 -16,0 0 16,-1 7 -1,8 -7 -15,-7 6 16,-1 -6 -16,1 7 16,0 -7 -16,0 0 15,-1 0 -15,8 0 16,-14 6 -16,7 -6 15,-1 0 -15,1 7 16,0 -7 -16,-7 7 16,13 -1 -16,1 1 15,-8 -7 -15,8 7 0,-1 -7 16,1 6 -16,6 1 16,-14 -7 -1,14 7 -15,-6 -7 16,6 6 -16,-7 1 15,0 -1 -15,1 8 16,6 -8 0,-7 1 -16,1 6 15,6 0 -15,0 1 0,0 -8 16,0 8 -16,-7 -8 16,7 1 -16,0 -1 15,0 8 1,0 -1 -16,0 -6 0,0 -1 15,0 1 -15,0 -1 16,0 1 0,0 0 -1,0 -1 1,0 1 0,0 0 -1,7 -1 1,-7 1 -16,6 -7 0,1 6 15,-7 1 1,6 -7 -16,-6 7 0,7 -7 16,-7 6 -16,7 -6 15,-7 7 -15,6 0 16,1 -7 -16,-7 6 16,7 -6 -16,-1 0 15,-6 7 1,13 -7 -16,-13 6 15,7 1 -15,0 -7 16,-1 7 -16,8 -1 16,-8 1 -16,7 0 15,-6 -7 -15,0 6 16,13 1 -16,-14 -7 16,7 6 -1,-6 1 -15,13 0 0,-13 -7 16,6 6 -16,0 1 15,0 -7 -15,1 7 16,5 -1 -16,1 1 16,0 -7 -16,0 0 15,0 6 -15,0 1 16,0 0 -16,-7 -7 16,0 6 -16,1 1 15,-1 0 -15,0 -7 16,0 6 -16,1 1 15,-1 -1 -15,7 -6 16,-7 7 -16,0 0 16,-6 -7 -1,6 0 -15,-6 0 16,6 0 -16,-6 0 16,-1 0 -16,1 0 15,6 0 -15,0 0 16,-6 0 -1,13 0 -15,-7 0 16,0 -7 -16,1 0 16,-1 -6 -16,7 7 15,-14 -8 -15,1 1 16,0 6 -16,-7 -6 16,6 7 -16,1 -1 15,-7 0 -15,0 1 16,0 -1 -1,0 0 1,0 1 -16,0 -1 16,0 -6 -16,0 -7 15,0 7 1,0 6 -16,-7 -13 0,1 20 16,6 -6 -13,-7 -21 13,0 21 -16,7 -1 15,-6 7 -15,6 -13 16,-7 13 -16,0 -7 16,1 7 -16,6 -7 15,-7 1 -15,1 -1 16,-1 7 -16,7 -6 16,-7 6 -1,7 -7 -15,-6 0 0,-1 1 31,0 6 -31,7 -7 16,-6 -6 -16,-1 0 16,1 6 -1,6 0 -15,-7 -6 16,0 13 -16,7 -7 0,0 1 16,-6 -1 -1,-8 1 1,8 6 -1,-7 -7 -15,-1 0 16,-6 1 -16,7 6 16,-7 -7 -16,0 0 0,7 1 15,0 6 -15,-7 -7 16,7 1 -16,6 -1 16,-6 7 -16,6 0 15,7 -7 1,-6 7 -16,-1 0 0,7 -6 15</inkml:trace>
    </iact:actionData>
  </iact:action>
  <iact:action type="add" startTime="17221">
    <iact:property name="dataType"/>
    <iact:actionData xml:id="d2">
      <inkml:trace xmlns:inkml="http://www.w3.org/2003/InkML" xml:id="stk2" contextRef="#ctx0" brushRef="#br0">1502 163 0,'-14'0'32,"1"0"-32,0 0 31,6 7 -16,1 -7 -15,-1 0 32,7 6 -1,-7 -6 -31,1 7 0,-1 0 16,7 -1 -1,-6 -6 -15,-1 7 16,0 -7 -16,7 6 15,-6 -6 -15,6 7 16,-7 0 -16,0 -7 16,1 13 15,-1 0 -31,1 -6 16,-1 -1 -1,7 1 -15,0 0 16,-7 -7 -1,7 6 -15,0 1 0,-6 -7 16,6 7 -16,-7 -1 31,0 1 -15,7 -1 -16,-6 1 16,-1 0 -1,1 6 1,6 -6 -1,0 6 -15,0 0 16,0 -6 -16,0 13 19,6 -14 -4,-6 1 1,7 -1 -16,-1 1 0,1 0 16,0 -7 -1,-7 6 1,6 -6 -16,1 0 15,0 7 -15,-7 0 16,6 -7 -16,1 6 16,-1 -6 -1,1 7 -15,0 -1 16,-1 -6 -16,1 7 0,6 0 16,0 -7 -1,1 6 -15,-1 8 16,7 -14 -16,13 13 15,-20 -7 -15,0 -6 16,1 0 -16,12 7 16,-13 -7 -1,-6 0 1,0 0 -16,6 7 0,0 -7 16,7 0 -16,33 6 15,-20 1 1,-6 0 -16,-1 -1 15,-6 1 -15,7 -1 16,32 -6 0,-45 0 -1,-1 7 1,0 -7 -16,-6 0 0,6 0 16,-6 0 -1,-1 -7 -15,7 1 16,-13 -1 -1,7 7 -15,-7 -6 16,13 -1 -16,-6 0 16,-7 -6 -16,13 6 11,-13 -6 5,14 -7 -16,-14 14 0,0 -14 16,0 13 -16,0 -19 15,0 12 1,0 8 -1,-7 -7 -15,7 -1 0,-7 1 16,1 -7 0,-1 7 -16,0 0 0,-6 -1 31,0 -12 -31,6 13 0,1 -1 16,-1 1 -1,0 0 -15,-6 6 16,13 -6 -16,-13 6 15,6 1 -15,1 6 0,-1 -7 16,0 1 -16,1 6 16,-14 -14 -1,7 14 1,-27 -13 0,13 6 -16,1 1 0,-14 -1 15,-6 0 -15,6 1 16,13 -1 -1,1 7 -15,6 0 16,7 -6 -16,-1 6 0,8 0 16,-1 0 -1,1 0 -15,-1 0 32,0 0 -1,1 6 -16,-1 -6 -15,0 7 16,1 -1 -16,-1 -6 16,1 7 -16,-1 -7 15,7 7 -15,-7 -1 20,1 1 -4</inkml:trace>
    </iact:actionData>
  </iact:action>
  <iact:action type="remove" startTime="20372">
    <iact:property name="style" value="instant"/>
    <iact:actionData xml:id="d3" ref="#d0"/>
    <iact:actionData xml:id="d4" ref="#d1"/>
    <iact:actionData xml:id="d5" ref="#d2"/>
  </iact:action>
  <iact:action type="add" startTime="23778">
    <iact:property name="dataType"/>
    <iact:actionData xml:id="d6">
      <inkml:trace xmlns:inkml="http://www.w3.org/2003/InkML" xml:id="stk3" contextRef="#ctx0" brushRef="#br0">11 1157 0,'6'0'0,"1"13"141,-1 -6 -126,-6 13 -15,7 -7 16,0 0 -16,-7 0 16,6 1 -16,1 -1 15,0 7 -15,-7 -7 16,6 0 -16,1 1 16,0 -1 -16,-7 7 15,6 0 -15,1 -7 16,-1 7 -16,-6 0 15,7 -7 -15,0 0 16,-1 7 -16,-6 -7 16,7 0 -16,0 1 15,-7 -1 -15,6 7 16,-6 6 -16,7 -12 16,-1 -1 -16,-6 0 15,7 0 -15,0 7 16,-1 -7 -16,1 1 15,0 -1 -15,-1 7 16,1 -7 -16,6 7 16,-13 -7 -16,13 0 15,-6 1 -15,-7 6 16,13 -7 -16,-6 0 16,-1 -6 -16,1 13 15,0 -7 -15,-1 0 0,1 0 16,-7 1 -1,13 5 -15,-6 -12 16,-7 0 -16,6 6 16,1 0 -16,-7 -6 15,7 6 -15,6 -6 16,-13 6 -16,13 7 16,-6 -7 -16,6 0 15,-6 1 -15,6 5 0,-13 -5 16,7 -1 -1,-1 0 -15,1 0 16,-7 1 -16,6 -1 16,1 0 -16,-7 0 0,7 1 15,-7 -1 1,6 -6 -16,1 6 16,-7 -7 -16,7 -6 0,-7 14 15,6 -14 -15,1 6 16,0 1 -1,-7 0 -15,6 -7 16,-6 6 -16,7 -6 16,-1 7 -1,1 -1 -15,6 1 16,1 0 0,-8 -1 -16,14 1 0,-7 0 15,1 -1 1,-8 1 -1,-12 -7 157,-1 -7 -156,0 7 0,7 -6 -1,-6 -1 1,6 0 -1,-7 -6 1,0 0 -16,1 0 0,6 -1 16,-7 14 -16,7 -13 15,0 6 1,0 1 -13,0 -1 28,0 1 -31,0 -1 15,0 0 1,0 1 15,0 19 141,0 0 -172,0 7 16,0 0 -16,0 -7 15,0 0 -15,0 1 0,0 -8 16,0 8 0,7 -1 -16,-7 -6 15,6 -1 17,-6 1 46,7 -7 -63,-14 0 171,1 0 -171,-1 0 1,-6 0 0,0 6 -1,-1 -6 -15,1 0 16,0 7 -16,0 0 16,-1 -1 -16,8 -6 15,-1 0 16,20 0 219,1 0 -244,-1 -6 10,0 -1 -16,7 -13 16,0 7 -16,-7 -7 15,7 7 -15,-7 -1 16,-6 -5 -16,0 12 16,-1 0 -16,-6 1 15,7 6 1,-7 -7 -16,-7 7 265,1 0 -233,-1 0 -17,0 0 -15,1 0 32,-1 0 -17,0 0 -15,1 0 16,-1 0 15,1 0 67,-1 0 -83,0 0 32,1 7 31,6 -1 -62,-7 1 0,7 0 -16,0 -1 15,-7 -6 1,1 7 0,6 -1 -1,0 1 -15,-7 -7 0,7 7 16,-6 -1 -1,-1 1 1,0 0 -16,7 -1 16,-6 -6 -1</inkml:trace>
    </iact:actionData>
  </iact:action>
  <iact:action type="add" startTime="28701">
    <iact:property name="dataType"/>
    <iact:actionData xml:id="d7">
      <inkml:trace xmlns:inkml="http://www.w3.org/2003/InkML" xml:id="stk4" contextRef="#ctx0" brushRef="#br0">985 1382 0,'6'0'0,"1"13"219,0 -6 -204,-1 6 -15,-6 1 16,7 -1 0,0 0 -1,-1 -6 -15,-6 -1 16,7 8 0,-1 -8 -16,-6 1 15,7 -1 -15,0 -6 16,-7 7 -16,0 0 15,6 -1 1,-6 1 -16,0 0 16,7 6 -16,-7 -7 15,7 1 1,-7 6 -16,0 -6 16,0 6 -16,0 0 15,0 -6 -15,0 0 16,6 6 -16,-6 0 15,0 0 -15,0 -6 5,0 0 -5,0 6 16,7 0 -16,-7 -6 15,6 6 -15,-6 0 16,0 1 -16,0 -8 16,7 7 -16,-7 1 15,0 -8 -15,0 1 16,0 0 -16,0 -1 15,0 1 -15,0 -1 0,0 14 16,0 -13 0,0 0 -16,0 -1 15,0 1 -15,0 6 16,0 0 -16,0 -6 16,0 6 -16,0 0 15,0 1 -15,0 -8 16,0 8 -16,0 -1 0,0 0 15,0 -6 1,0 -1 -16,0 1 16,0 6 -1,0 -6 -15,0 -1 0,0 1 16,0 0 -16,0 6 16,0 0 -16,0 -6 15,7 6 -15,-7 0 16,0 1 -16,6 -1 15,1 0 1,0 -6 -16,-7 -1 0,0 1 16,0 0 -16,6 -7 15,-6 6 1,0 1 31,0 -1 -32,0 1 1,7 -7 3,-7 7 -19,-7 -14 390,7 0 -374,-6 7 -16,6 -6 16,-7 6 -16,0 -13 15,7 6 -15,-13 -6 16,13 -1 -16,-7 8 15,1 -1 -15,6 1 32,0 12 181,0 1 -213,0 -1 16,6 1 0,-6 6 -16,7 -6 15,-7 0 -15,7 -7 0,-1 6 16,-6 1 0,7 -1 -16,0 -6 31,-7 7 47,6 -7 -78,1 7 16,-7 -21 201,0 -5 -202,-7 -1 -15,1 6 16,6 1 -16,0 7 16,-7 6 -16,-6 0 411,-1 0 -395,1 0 -16,0 6 16,13 1 -16,-7 -7 15</inkml:trace>
    </iact:actionData>
  </iact:action>
  <iact:action type="add" startTime="37560">
    <iact:property name="dataType"/>
    <iact:actionData xml:id="d8">
      <inkml:trace xmlns:inkml="http://www.w3.org/2003/InkML" xml:id="stk5" contextRef="#ctx0" brushRef="#br0">1356 37 0,'20'0'63,"13"0"-63,-13 0 15,13 0 -15,0 -7 16,-6 1 -16,-8 6 15,1 -7 -15,-6 7 16,-1 -6 -16,-7 6 16</inkml:trace>
    </iact:actionData>
  </iact:action>
  <iact:action type="add" startTime="38480">
    <iact:property name="dataType"/>
    <iact:actionData xml:id="d9">
      <inkml:trace xmlns:inkml="http://www.w3.org/2003/InkML" xml:id="stk6" contextRef="#ctx0" brushRef="#br0">362 57 0,'20'0'0,"-7"0"16,7 0 -16,0 0 16,6 0 -16,14 0 15,-7 0 -15,14 0 16,-14 0 -16,6 0 15,-12 0 -15,-1 0 16,1 0 -16,13 0 16,-14 0 -16,-6 0 15,0 0 -11,-7 0 12,1 0 -16,-1 0 16,-7 0 -1</inkml:trace>
    </iact:actionData>
  </iact:action>
  <iact:action type="remove" startTime="52784">
    <iact:property name="style" value="instant"/>
    <iact:actionData xml:id="d10" ref="#d6"/>
    <iact:actionData xml:id="d11" ref="#d7"/>
    <iact:actionData xml:id="d12" ref="#d8"/>
    <iact:actionData xml:id="d13" ref="#d9"/>
  </iact:action>
  <iact:action type="add" startTime="52785">
    <iact:property name="dataType"/>
    <iact:actionData xml:id="d14">
      <inkml:trace xmlns:inkml="http://www.w3.org/2003/InkML" xml:id="stk7" contextRef="#ctx0" brushRef="#brinv">0 0 0</inkml:trace>
    </iact:actionData>
  </iact:action>
  <iact:action type="add" startTime="52786">
    <iact:property name="dataType"/>
    <iact:actionData xml:id="d15">
      <inkml:trace xmlns:inkml="http://www.w3.org/2003/InkML" xml:id="stk8" contextRef="#ctx0" brushRef="#brinv">2049 2400 0</inkml:trace>
    </iact:actionData>
  </iact:action>
</iact:actions>
</file>

<file path=ppt/ink/inkAction9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.14748E9" units="dev"/>
        </inkml:traceFormat>
        <inkml:channelProperties>
          <inkml:channelProperty channel="X" name="resolution" value="0.28222" units="1/cm"/>
          <inkml:channelProperty channel="Y" name="resolution" value="0.28222" units="1/cm"/>
          <inkml:channelProperty channel="T" name="resolution" value="1" units="1/dev"/>
        </inkml:channelProperties>
      </inkml:inkSource>
      <inkml:timestamp xml:id="ts0" timeString="2018-03-15T22:46:47.152Z"/>
    </inkml:context>
    <inkml:brush xml:id="br0">
      <inkml:brushProperty name="width" value="0.09355" units="cm"/>
      <inkml:brushProperty name="height" value="0.09355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10701">
    <iact:property name="dataType"/>
    <iact:actionData xml:id="d0">
      <inkml:trace xmlns:inkml="http://www.w3.org/2003/InkML" xml:id="stk0" contextRef="#ctx0" brushRef="#br0">1164 83 0,'-120'-26'16,"-184"-20"-16,231 46 15,53 0 -15,0 6 0,0 -6 0,0 13 16,-6 -6 93,-266 225 -109,279 -212 0,-7 -7 16,-192 212 139,199 -79 -155,13 -126 79,79 106 -79,-66 -119 78,299 158 -78,-252 -145 78,403 46 -78,-52 -92 156,-119 -193 -156,-272 199 98,0 -271 -98,-166 119 187,-79 66 -171,205 86 -16,6 6 0,-25 -12 94,-34 -7 -79,-7 -7 142,60 40 -157</inkml:trace>
    </iact:actionData>
  </iact:action>
  <iact:action type="remove" startTime="13067">
    <iact:property name="style" value="instant"/>
    <iact:actionData xml:id="d1" ref="#d0"/>
  </iact:action>
  <iact:action type="add" startTime="13068">
    <iact:property name="dataType"/>
    <iact:actionData xml:id="d2">
      <inkml:trace xmlns:inkml="http://www.w3.org/2003/InkML" xml:id="stk1" contextRef="#ctx0" brushRef="#brinv">0 0 0</inkml:trace>
    </iact:actionData>
  </iact:action>
  <iact:action type="add" startTime="13069">
    <iact:property name="dataType"/>
    <iact:actionData xml:id="d3">
      <inkml:trace xmlns:inkml="http://www.w3.org/2003/InkML" xml:id="stk2" contextRef="#ctx0" brushRef="#brinv">1691 1088 0</inkml:trace>
    </iact:actionData>
  </iact:action>
</iact:action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7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0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1EEB-696D-47F5-B3B2-876F941747D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B0AC-0DCC-433B-93D0-849958380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5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0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11" Type="http://schemas.microsoft.com/office/2011/relationships/inkAction" Target="../ink/inkAction9.xml"/><Relationship Id="rId10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3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0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11" Type="http://schemas.microsoft.com/office/2011/relationships/inkAction" Target="../ink/inkAction10.xml"/><Relationship Id="rId10" Type="http://schemas.openxmlformats.org/officeDocument/2006/relationships/image" Target="../media/image34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7" Type="http://schemas.microsoft.com/office/2011/relationships/inkAction" Target="../ink/inkAction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350.png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0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11" Type="http://schemas.microsoft.com/office/2011/relationships/inkAction" Target="../ink/inkAction12.xml"/><Relationship Id="rId10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11/relationships/inkAction" Target="../ink/inkAction13.xml"/><Relationship Id="rId12" Type="http://schemas.openxmlformats.org/officeDocument/2006/relationships/image" Target="../media/image38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11/relationships/inkAction" Target="../ink/inkAction14.xml"/><Relationship Id="rId12" Type="http://schemas.openxmlformats.org/officeDocument/2006/relationships/image" Target="../media/image39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11/relationships/inkAction" Target="../ink/inkAction1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10" Type="http://schemas.openxmlformats.org/officeDocument/2006/relationships/image" Target="../media/image3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11/relationships/inkAction" Target="../ink/inkAction2.xml"/><Relationship Id="rId12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microsoft.com/office/2011/relationships/inkAction" Target="../ink/inkAction3.xml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microsoft.com/office/2011/relationships/inkAction" Target="../ink/inkAction4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microsoft.com/office/2011/relationships/inkAction" Target="../ink/inkAction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11/relationships/inkAction" Target="../ink/inkAction6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10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2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0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11" Type="http://schemas.microsoft.com/office/2011/relationships/inkAction" Target="../ink/inkAction7.xml"/><Relationship Id="rId10" Type="http://schemas.openxmlformats.org/officeDocument/2006/relationships/image" Target="../media/image260.png"/><Relationship Id="rId9" Type="http://schemas.openxmlformats.org/officeDocument/2006/relationships/image" Target="../media/image250.png"/></Relationships>
</file>

<file path=ppt/slides/_rels/slide9.xml.rels><?xml version="1.0" encoding="UTF-8" standalone="yes"?>
<Relationships xmlns="http://schemas.openxmlformats.org/package/2006/relationships"><Relationship Id="rId7" Type="http://schemas.microsoft.com/office/2011/relationships/inkAction" Target="../ink/inkAction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270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4933" y="607919"/>
            <a:ext cx="4572000" cy="46166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How do chemists make solutions?</a:t>
            </a:r>
          </a:p>
        </p:txBody>
      </p:sp>
      <p:pic>
        <p:nvPicPr>
          <p:cNvPr id="1028" name="Picture 4" descr="Image result for chemistry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429" y="2051703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39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6"/>
    </mc:Choice>
    <mc:Fallback xmlns="">
      <p:transition spd="slow" advTm="723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327546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5% solution from a 25%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1888" y="927710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3064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3267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3788" y="2045773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6336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25%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41242" y="1389375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04348" y="1389375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51445" y="1389375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3211775" y="1389375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6559" y="178936"/>
            <a:ext cx="1725973" cy="19592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66434" y="2278498"/>
            <a:ext cx="1736098" cy="19204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66434" y="4349584"/>
            <a:ext cx="1765285" cy="19386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949443" y="1172740"/>
            <a:ext cx="115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25% Stock solution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69901" y="3888001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25% Stock solution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9443" y="5487147"/>
            <a:ext cx="982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5% solution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615" y="3238729"/>
            <a:ext cx="667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 Determine the amount of stock solution you need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614" y="3934167"/>
            <a:ext cx="794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2) Pour the appropriate amount of stock solution into a beaker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614" y="4680327"/>
            <a:ext cx="681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3) Add distilled water to the appropriate volume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29600" y="3070746"/>
            <a:ext cx="1037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20 mL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191199" y="3466531"/>
            <a:ext cx="478702" cy="467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83942" y="5213781"/>
            <a:ext cx="11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100 mL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9149395" y="5295331"/>
            <a:ext cx="500411" cy="834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11">
            <p14:nvContentPartPr>
              <p14:cNvPr id="25" name="Ink 24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9104484" y="719452"/>
              <a:ext cx="2684860" cy="1727136"/>
            </p14:xfrm>
          </p:contentPart>
        </mc:Choice>
        <mc:Fallback xmlns="">
          <p:pic>
            <p:nvPicPr>
              <p:cNvPr id="25" name="Ink 2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064814" y="679802"/>
                <a:ext cx="2764200" cy="1806435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3140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87"/>
    </mc:Choice>
    <mc:Fallback xmlns="">
      <p:transition spd="slow" advTm="401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0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136478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0.2M solution from a 0.8M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0819" y="736642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1995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2198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2719" y="1854705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5267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0.8M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50173" y="1198307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13279" y="1198307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60376" y="1198307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 flipH="1">
            <a:off x="3020706" y="1198307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53770" y="2744463"/>
                <a:ext cx="43968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×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=0.2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100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0" y="2744463"/>
                <a:ext cx="439685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7001" y="3584558"/>
                <a:ext cx="778206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0.8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001" y="3584558"/>
                <a:ext cx="7782067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14851" y="4807402"/>
                <a:ext cx="4396855" cy="808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851" y="4807402"/>
                <a:ext cx="4396855" cy="808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53770" y="5913859"/>
                <a:ext cx="43968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0" y="5913859"/>
                <a:ext cx="439685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11">
            <p14:nvContentPartPr>
              <p14:cNvPr id="10" name="Ink 9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908422" y="88348"/>
              <a:ext cx="6893083" cy="4661770"/>
            </p14:xfrm>
          </p:contentPart>
        </mc:Choice>
        <mc:Fallback xmlns="">
          <p:pic>
            <p:nvPicPr>
              <p:cNvPr id="10" name="Ink 9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68743" y="48680"/>
                <a:ext cx="6972442" cy="4741106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8852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569"/>
    </mc:Choice>
    <mc:Fallback xmlns="">
      <p:transition spd="slow" advTm="107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7" grpId="0"/>
      <p:bldP spid="18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327546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0.2M solution from a 0.8M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1888" y="927710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3064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3267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3788" y="2045773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6336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0.8M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41242" y="1389375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04348" y="1389375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51445" y="1389375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3211775" y="1389375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669901" y="3888001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68724" y="4169852"/>
            <a:ext cx="409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0.8M X 25 mL = 0.2M X 100 mL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57434" y="5154589"/>
            <a:ext cx="177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 M </a:t>
            </a:r>
            <a:r>
              <a:rPr lang="en-US" sz="2400" dirty="0">
                <a:latin typeface="Calibri" panose="020F0502020204030204" pitchFamily="34" charset="0"/>
              </a:rPr>
              <a:t>· mL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657566" y="5154588"/>
            <a:ext cx="177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 M </a:t>
            </a:r>
            <a:r>
              <a:rPr lang="en-US" sz="2400" dirty="0">
                <a:latin typeface="Calibri" panose="020F0502020204030204" pitchFamily="34" charset="0"/>
              </a:rPr>
              <a:t>· mL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34404" y="5154588"/>
            <a:ext cx="559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cxnSp>
        <p:nvCxnSpPr>
          <p:cNvPr id="32" name="Straight Arrow Connector 31"/>
          <p:cNvCxnSpPr>
            <a:endCxn id="29" idx="0"/>
          </p:cNvCxnSpPr>
          <p:nvPr/>
        </p:nvCxnSpPr>
        <p:spPr>
          <a:xfrm flipH="1">
            <a:off x="4343402" y="4631517"/>
            <a:ext cx="18195" cy="52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63251" y="4646386"/>
            <a:ext cx="346649" cy="5082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434" y="3569687"/>
            <a:ext cx="373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  X    V</a:t>
            </a:r>
            <a:r>
              <a:rPr lang="en-US" sz="2400" baseline="-25000" dirty="0"/>
              <a:t>1</a:t>
            </a:r>
            <a:r>
              <a:rPr lang="en-US" sz="2400" dirty="0"/>
              <a:t>      =   C</a:t>
            </a:r>
            <a:r>
              <a:rPr lang="en-US" sz="2400" baseline="-25000" dirty="0"/>
              <a:t>2  </a:t>
            </a:r>
            <a:r>
              <a:rPr lang="en-US" sz="2400" dirty="0"/>
              <a:t>    X     V</a:t>
            </a:r>
            <a:r>
              <a:rPr lang="en-US" sz="2400" baseline="-25000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14" name="Ink 13"/>
              <p14:cNvContentPartPr/>
              <p14:nvPr>
                <p:custDataLst>
                  <p:tags r:id="rId1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3318875" y="2424492"/>
              <a:ext cx="3923741" cy="1746056"/>
            </p14:xfrm>
          </p:contentPart>
        </mc:Choice>
        <mc:Fallback xmlns="">
          <p:pic>
            <p:nvPicPr>
              <p:cNvPr id="14" name="Ink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79209" y="2384845"/>
                <a:ext cx="4003073" cy="18253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13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13"/>
    </mc:Choice>
    <mc:Fallback xmlns="">
      <p:transition spd="slow" advTm="3801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327546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0.2M solution from a 0.8M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1888" y="927710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3064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3267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3788" y="2045773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6336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0.8M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41242" y="1389375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04348" y="1389375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51445" y="1389375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3211775" y="1389375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6559" y="178936"/>
            <a:ext cx="1725973" cy="19592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66434" y="2278498"/>
            <a:ext cx="1736098" cy="19204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66434" y="4349584"/>
            <a:ext cx="1765285" cy="193866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949443" y="1172740"/>
            <a:ext cx="115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69901" y="3888001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9443" y="5487147"/>
            <a:ext cx="98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0.2M solution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615" y="3238729"/>
            <a:ext cx="667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 Determine the amount of stock solution you need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614" y="3934167"/>
            <a:ext cx="794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2) Pour the appropriate amount of stock solution into a beaker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614" y="4680327"/>
            <a:ext cx="681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3) Add distilled water to the appropriate volume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29600" y="3070746"/>
            <a:ext cx="1037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25 mL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191199" y="3466531"/>
            <a:ext cx="478702" cy="467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83942" y="5213781"/>
            <a:ext cx="11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100 mL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9149395" y="5295331"/>
            <a:ext cx="500411" cy="834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11">
            <p14:nvContentPartPr>
              <p14:cNvPr id="25" name="Ink 24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4097311" y="394440"/>
              <a:ext cx="7163720" cy="2671675"/>
            </p14:xfrm>
          </p:contentPart>
        </mc:Choice>
        <mc:Fallback xmlns="">
          <p:pic>
            <p:nvPicPr>
              <p:cNvPr id="25" name="Ink 2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88311" y="385440"/>
                <a:ext cx="7181720" cy="2689676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7458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64"/>
    </mc:Choice>
    <mc:Fallback xmlns="">
      <p:transition spd="slow" advTm="3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0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131" y="1298891"/>
            <a:ext cx="1725973" cy="1959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3050" y="1337642"/>
            <a:ext cx="1736098" cy="1920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330" y="1280692"/>
            <a:ext cx="1765285" cy="1938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2547" y="2278498"/>
            <a:ext cx="115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6517" y="2947145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62339" y="2418255"/>
            <a:ext cx="98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0.2M solution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2263" y="3822212"/>
            <a:ext cx="6741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Compare the concentration of the first 2 solutions?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262" y="5066432"/>
            <a:ext cx="712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Compare the number or atoms in the first 2 solutions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2547" y="4349666"/>
            <a:ext cx="432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They are the same!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2547" y="5783198"/>
            <a:ext cx="960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first one has many more atoms because it has a greater volume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15" name="Ink 14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61681" y="814118"/>
              <a:ext cx="6493303" cy="3546820"/>
            </p14:xfrm>
          </p:contentPart>
        </mc:Choice>
        <mc:Fallback xmlns="">
          <p:pic>
            <p:nvPicPr>
              <p:cNvPr id="15" name="Ink 1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2681" y="805118"/>
                <a:ext cx="6511303" cy="3564821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0978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16"/>
    </mc:Choice>
    <mc:Fallback xmlns="">
      <p:transition spd="slow" advTm="279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131" y="1298891"/>
            <a:ext cx="1725973" cy="1959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3050" y="1337642"/>
            <a:ext cx="1736098" cy="1920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9330" y="1280692"/>
            <a:ext cx="1765285" cy="1938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2547" y="2278498"/>
            <a:ext cx="115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6517" y="2947145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0.8M Stock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62339" y="2418255"/>
            <a:ext cx="98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0.2M solution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2262" y="3822212"/>
            <a:ext cx="9157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Compare the concentration of the 2</a:t>
            </a:r>
            <a:r>
              <a:rPr lang="en-US" sz="2400" baseline="30000" dirty="0"/>
              <a:t>nd</a:t>
            </a:r>
            <a:r>
              <a:rPr lang="en-US" sz="2400" dirty="0"/>
              <a:t> and 3</a:t>
            </a:r>
            <a:r>
              <a:rPr lang="en-US" sz="2400" baseline="30000" dirty="0"/>
              <a:t>rd</a:t>
            </a:r>
            <a:r>
              <a:rPr lang="en-US" sz="2400" dirty="0"/>
              <a:t> solutions?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262" y="5066432"/>
            <a:ext cx="8734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Compare the number or atoms in the 2</a:t>
            </a:r>
            <a:r>
              <a:rPr lang="en-US" sz="2400" baseline="30000" dirty="0"/>
              <a:t>nd</a:t>
            </a:r>
            <a:r>
              <a:rPr lang="en-US" sz="2400" dirty="0"/>
              <a:t> and 3</a:t>
            </a:r>
            <a:r>
              <a:rPr lang="en-US" sz="2400" baseline="30000" dirty="0"/>
              <a:t>rd</a:t>
            </a:r>
            <a:r>
              <a:rPr lang="en-US" sz="2400" dirty="0"/>
              <a:t> solutions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2546" y="4349666"/>
            <a:ext cx="757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3</a:t>
            </a:r>
            <a:r>
              <a:rPr lang="en-US" sz="2400" baseline="30000" dirty="0"/>
              <a:t>rd</a:t>
            </a:r>
            <a:r>
              <a:rPr lang="en-US" sz="2400" dirty="0"/>
              <a:t> solution is less concentrated (4 x’s less!)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2547" y="5783198"/>
            <a:ext cx="960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They are the same! Remember that we added distilled water to the 2</a:t>
            </a:r>
            <a:r>
              <a:rPr lang="en-US" sz="2400" baseline="30000" dirty="0"/>
              <a:t>nd</a:t>
            </a:r>
            <a:r>
              <a:rPr lang="en-US" sz="2400" dirty="0"/>
              <a:t> solution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69281" y="2065357"/>
            <a:ext cx="1037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25 mL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30880" y="2461142"/>
            <a:ext cx="478702" cy="467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20475" y="2173151"/>
            <a:ext cx="11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100 mL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285928" y="2254701"/>
            <a:ext cx="500411" cy="834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24" name="Ink 23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3246932" y="677561"/>
              <a:ext cx="8140747" cy="3190388"/>
            </p14:xfrm>
          </p:contentPart>
        </mc:Choice>
        <mc:Fallback xmlns="">
          <p:pic>
            <p:nvPicPr>
              <p:cNvPr id="24" name="Ink 2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37932" y="668561"/>
                <a:ext cx="8158747" cy="3208388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140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04"/>
    </mc:Choice>
    <mc:Fallback xmlns="">
      <p:transition spd="slow" advTm="684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329" y="551329"/>
            <a:ext cx="870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 concentration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5" y="1147482"/>
            <a:ext cx="870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amount of stuff per unit of volume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329" y="1900517"/>
            <a:ext cx="870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common measures of concentration used by scientists?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9905" y="2496670"/>
            <a:ext cx="8700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/>
              <a:t>Percent solution</a:t>
            </a:r>
          </a:p>
          <a:p>
            <a:pPr marL="457200" indent="-457200">
              <a:buAutoNum type="arabicParenR"/>
            </a:pPr>
            <a:r>
              <a:rPr lang="en-US" sz="2400" dirty="0"/>
              <a:t>Molarity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329" y="3462155"/>
            <a:ext cx="870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percent solution?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9905" y="4058308"/>
            <a:ext cx="870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mass of solute per the volume of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0929" y="4821009"/>
                <a:ext cx="8700247" cy="859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𝑔𝑟𝑎𝑚𝑠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929" y="4821009"/>
                <a:ext cx="8700247" cy="8592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8">
            <p14:nvContentPartPr>
              <p14:cNvPr id="12" name="Ink 11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3633793" y="4621780"/>
              <a:ext cx="3694834" cy="1874394"/>
            </p14:xfrm>
          </p:contentPart>
        </mc:Choice>
        <mc:Fallback xmlns="">
          <p:pic>
            <p:nvPicPr>
              <p:cNvPr id="12" name="Ink 1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94115" y="4582135"/>
                <a:ext cx="3774190" cy="1953683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5462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11"/>
    </mc:Choice>
    <mc:Fallback xmlns="">
      <p:transition spd="slow" advTm="29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388" y="504968"/>
            <a:ext cx="7369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a 10% </a:t>
            </a:r>
            <a:r>
              <a:rPr lang="en-US" sz="2400" dirty="0" err="1"/>
              <a:t>NaCl</a:t>
            </a:r>
            <a:r>
              <a:rPr lang="en-US" sz="2400" dirty="0"/>
              <a:t>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388" y="1571768"/>
            <a:ext cx="372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 Mass 10 g of </a:t>
            </a:r>
            <a:r>
              <a:rPr lang="en-US" sz="2400" dirty="0" err="1"/>
              <a:t>NaCl</a:t>
            </a:r>
            <a:endParaRPr lang="en-US" sz="2400" dirty="0"/>
          </a:p>
        </p:txBody>
      </p:sp>
      <p:pic>
        <p:nvPicPr>
          <p:cNvPr id="2050" name="Picture 2" descr="Image result for chemistry bal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552" y="387726"/>
            <a:ext cx="3007956" cy="225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2388" y="4339988"/>
            <a:ext cx="5308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2) Add 10g </a:t>
            </a:r>
            <a:r>
              <a:rPr lang="en-US" sz="2400" dirty="0" err="1"/>
              <a:t>NaCl</a:t>
            </a:r>
            <a:r>
              <a:rPr lang="en-US" sz="2400" dirty="0"/>
              <a:t> to a beaker (preferably to a volumetric flask)</a:t>
            </a:r>
          </a:p>
        </p:txBody>
      </p:sp>
      <p:pic>
        <p:nvPicPr>
          <p:cNvPr id="10" name="Picture 4" descr="Image result for beak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65" y="3690236"/>
            <a:ext cx="2223124" cy="222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8989561" y="2906497"/>
            <a:ext cx="3042196" cy="3739963"/>
            <a:chOff x="9357017" y="3866927"/>
            <a:chExt cx="2101533" cy="2552469"/>
          </a:xfrm>
        </p:grpSpPr>
        <p:pic>
          <p:nvPicPr>
            <p:cNvPr id="12" name="Picture 6" descr="Image result for 10 mL volumetric flas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7017" y="3866927"/>
              <a:ext cx="2101533" cy="2552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0132087" y="5595583"/>
              <a:ext cx="7451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100 M</a:t>
              </a:r>
              <a:r>
                <a:rPr lang="en-US" sz="1000" dirty="0">
                  <a:solidFill>
                    <a:schemeClr val="bg1"/>
                  </a:solidFill>
                </a:rPr>
                <a:t>L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19617" y="2494213"/>
            <a:ext cx="323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0.10 X 100mL = 10mL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18" name="Ink 17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499016" y="320811"/>
              <a:ext cx="9993443" cy="6679187"/>
            </p14:xfrm>
          </p:contentPart>
        </mc:Choice>
        <mc:Fallback xmlns="">
          <p:pic>
            <p:nvPicPr>
              <p:cNvPr id="18" name="Ink 17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59334" y="281130"/>
                <a:ext cx="10072806" cy="675855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/>
          <p:cNvSpPr txBox="1"/>
          <p:nvPr/>
        </p:nvSpPr>
        <p:spPr>
          <a:xfrm>
            <a:off x="1742834" y="3330180"/>
            <a:ext cx="323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1g </a:t>
            </a:r>
            <a:r>
              <a:rPr lang="en-US" sz="2400" dirty="0" err="1"/>
              <a:t>NaCl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</a:rPr>
              <a:t>≈ 1mL water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51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98"/>
    </mc:Choice>
    <mc:Fallback xmlns="">
      <p:transition spd="slow" advTm="401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821" y="791570"/>
            <a:ext cx="5595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3) Add water up to the 100 mL mark</a:t>
            </a:r>
          </a:p>
        </p:txBody>
      </p:sp>
      <p:pic>
        <p:nvPicPr>
          <p:cNvPr id="3" name="Picture 4" descr="Image result for beak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08" y="892445"/>
            <a:ext cx="2223124" cy="222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030504" y="108706"/>
            <a:ext cx="3042196" cy="3739963"/>
            <a:chOff x="9357017" y="3866927"/>
            <a:chExt cx="2101533" cy="2552469"/>
          </a:xfrm>
        </p:grpSpPr>
        <p:pic>
          <p:nvPicPr>
            <p:cNvPr id="5" name="Picture 6" descr="Image result for 10 mL volumetric flask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7017" y="3866927"/>
              <a:ext cx="2101533" cy="2552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0132087" y="5595583"/>
              <a:ext cx="7451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100 M</a:t>
              </a:r>
              <a:r>
                <a:rPr lang="en-US" sz="1000" dirty="0">
                  <a:solidFill>
                    <a:schemeClr val="bg1"/>
                  </a:solidFill>
                </a:rPr>
                <a:t>L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91821" y="1908435"/>
            <a:ext cx="5090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***It is important to understand that the </a:t>
            </a:r>
            <a:r>
              <a:rPr lang="en-US" sz="2400" dirty="0" err="1"/>
              <a:t>NaCl</a:t>
            </a:r>
            <a:r>
              <a:rPr lang="en-US" sz="2400" dirty="0"/>
              <a:t> has volume. This is why we add water to </a:t>
            </a:r>
            <a:r>
              <a:rPr lang="en-US" sz="2400" dirty="0" err="1"/>
              <a:t>NaCl</a:t>
            </a:r>
            <a:r>
              <a:rPr lang="en-US" sz="2400" dirty="0"/>
              <a:t> up to 100mL and not </a:t>
            </a:r>
            <a:r>
              <a:rPr lang="en-US" sz="2400" dirty="0" err="1"/>
              <a:t>NaCl</a:t>
            </a:r>
            <a:r>
              <a:rPr lang="en-US" sz="2400" dirty="0"/>
              <a:t> to 100mL of water.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501" y="3753134"/>
            <a:ext cx="9703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does this process result in a 10% </a:t>
            </a:r>
            <a:r>
              <a:rPr lang="en-US" sz="2400" dirty="0" err="1"/>
              <a:t>NaCl</a:t>
            </a:r>
            <a:r>
              <a:rPr lang="en-US" sz="2400" dirty="0"/>
              <a:t> solution?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4072" y="4349966"/>
            <a:ext cx="9703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Technically, it doesn’t!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4071" y="5115945"/>
            <a:ext cx="9703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have a 10% solution by weight to volume, but 10% solution is pretty close to being an accurate description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6">
            <p14:nvContentPartPr>
              <p14:cNvPr id="12" name="Ink 11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305733" y="1467318"/>
              <a:ext cx="3313616" cy="178812"/>
            </p14:xfrm>
          </p:contentPart>
        </mc:Choice>
        <mc:Fallback xmlns="">
          <p:pic>
            <p:nvPicPr>
              <p:cNvPr id="12" name="Ink 1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66058" y="1428105"/>
                <a:ext cx="3392965" cy="257238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0395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50"/>
    </mc:Choice>
    <mc:Fallback xmlns="">
      <p:transition spd="slow" advTm="55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422646"/>
              </p:ext>
            </p:extLst>
          </p:nvPr>
        </p:nvGraphicFramePr>
        <p:xfrm>
          <a:off x="5857164" y="1143000"/>
          <a:ext cx="6111922" cy="402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443" y="2003588"/>
            <a:ext cx="5390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NaCl</a:t>
            </a:r>
            <a:r>
              <a:rPr lang="en-US" sz="2400" dirty="0"/>
              <a:t> is approximately 10% of the weight of the solution because 1 mL of water equals 1 gram, but dissolving a solute can cause a slight increase or decrease in the volume of the solvent (in this case water).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4">
            <p14:nvContentPartPr>
              <p14:cNvPr id="5" name="Ink 4"/>
              <p14:cNvContentPartPr/>
              <p14:nvPr>
                <p:custDataLst>
                  <p:tags r:id="rId1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200539" y="657400"/>
              <a:ext cx="4144649" cy="4596543"/>
            </p14:xfrm>
          </p:contentPart>
        </mc:Choice>
        <mc:Fallback xmlns="">
          <p:pic>
            <p:nvPicPr>
              <p:cNvPr id="5" name="Ink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1539" y="648400"/>
                <a:ext cx="4162649" cy="46145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35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14"/>
    </mc:Choice>
    <mc:Fallback xmlns="">
      <p:transition spd="slow" advTm="389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862" y="378921"/>
            <a:ext cx="466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 mole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1627" y="954402"/>
            <a:ext cx="8909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6.02 X 10</a:t>
            </a:r>
            <a:r>
              <a:rPr lang="en-US" sz="2400" baseline="30000" dirty="0"/>
              <a:t>23</a:t>
            </a:r>
            <a:r>
              <a:rPr lang="en-US" sz="2400" dirty="0"/>
              <a:t> atoms or molecules (abbreviated </a:t>
            </a:r>
            <a:r>
              <a:rPr lang="en-US" sz="2400" dirty="0" err="1"/>
              <a:t>mol</a:t>
            </a:r>
            <a:r>
              <a:rPr lang="en-US" sz="2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63369" y="1869897"/>
            <a:ext cx="4667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Recall that atoms are unimaginably small. This means we need an unimaginably large number of atoms to see them.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3692" y="3886057"/>
            <a:ext cx="8884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mole is like a dozen or a ream. We buy eggs by the dozen (12) and paper by the ream (500). We measure atoms by the </a:t>
            </a:r>
            <a:r>
              <a:rPr lang="en-US" sz="2400" dirty="0" err="1"/>
              <a:t>mol</a:t>
            </a:r>
            <a:r>
              <a:rPr lang="en-US" sz="2400" dirty="0"/>
              <a:t> (6.02 X 10</a:t>
            </a:r>
            <a:r>
              <a:rPr lang="en-US" sz="2400" baseline="30000" dirty="0"/>
              <a:t>23</a:t>
            </a:r>
            <a:r>
              <a:rPr lang="en-US" sz="2400" dirty="0"/>
              <a:t> )</a:t>
            </a:r>
          </a:p>
        </p:txBody>
      </p:sp>
      <mc:AlternateContent xmlns:mc="http://schemas.openxmlformats.org/markup-compatibility/2006">
        <mc:Choice xmlns:p14="http://schemas.microsoft.com/office/powerpoint/2010/main" xmlns:iact="http://schemas.microsoft.com/office/powerpoint/2014/inkAction" Requires="p14 iact">
          <p:contentPart p14:bwMode="auto" r:id="rId4">
            <p14:nvContentPartPr>
              <p14:cNvPr id="7" name="Ink 6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182243" y="786824"/>
              <a:ext cx="2124922" cy="1083396"/>
            </p14:xfrm>
          </p:contentPart>
        </mc:Choice>
        <mc:Fallback>
          <p:pic>
            <p:nvPicPr>
              <p:cNvPr id="7" name="Ink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3238" y="777817"/>
                <a:ext cx="2142573" cy="110105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939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13"/>
    </mc:Choice>
    <mc:Fallback xmlns="">
      <p:transition spd="slow" advTm="59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696036"/>
            <a:ext cx="7847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 molarity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8812" y="1380699"/>
                <a:ext cx="7847463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Moles per liter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2400" dirty="0"/>
                  <a:t> abbreviated M (a capital ‘m’)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812" y="1380699"/>
                <a:ext cx="7847463" cy="622286"/>
              </a:xfrm>
              <a:prstGeom prst="rect">
                <a:avLst/>
              </a:prstGeom>
              <a:blipFill>
                <a:blip r:embed="rId7"/>
                <a:stretch>
                  <a:fillRect l="-1166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8812" y="2225983"/>
            <a:ext cx="7861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a measure of concentration, just like percent solution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8">
            <p14:nvContentPartPr>
              <p14:cNvPr id="11" name="Ink 10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2024148" y="3980157"/>
              <a:ext cx="1485516" cy="906701"/>
            </p14:xfrm>
          </p:contentPart>
        </mc:Choice>
        <mc:Fallback xmlns="">
          <p:pic>
            <p:nvPicPr>
              <p:cNvPr id="11" name="Ink 10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84513" y="3940528"/>
                <a:ext cx="1564786" cy="985958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865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51"/>
    </mc:Choice>
    <mc:Fallback xmlns="">
      <p:transition spd="slow" advTm="389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136478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5% solution from a 25%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0819" y="736642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1995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2198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2719" y="1854705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5267" y="1839836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25%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50173" y="1198307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13279" y="1198307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60376" y="1198307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 flipH="1">
            <a:off x="3020706" y="1198307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53770" y="2744463"/>
                <a:ext cx="43968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25%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=5%×  100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0" y="2744463"/>
                <a:ext cx="439685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7001" y="3584558"/>
                <a:ext cx="7782067" cy="808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25%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25%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5%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25%</m:t>
                          </m:r>
                        </m:den>
                      </m:f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001" y="3584558"/>
                <a:ext cx="7782067" cy="808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14851" y="4807402"/>
                <a:ext cx="4396855" cy="808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5%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25%</m:t>
                          </m:r>
                        </m:den>
                      </m:f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851" y="4807402"/>
                <a:ext cx="4396855" cy="808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53770" y="5913859"/>
                <a:ext cx="43968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0" y="5913859"/>
                <a:ext cx="4396855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11">
            <p14:nvContentPartPr>
              <p14:cNvPr id="23" name="Ink 22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876861" y="488047"/>
              <a:ext cx="6272369" cy="4388292"/>
            </p14:xfrm>
          </p:contentPart>
        </mc:Choice>
        <mc:Fallback xmlns="">
          <p:pic>
            <p:nvPicPr>
              <p:cNvPr id="23" name="Ink 2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37183" y="448370"/>
                <a:ext cx="6351726" cy="4467646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3822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37"/>
    </mc:Choice>
    <mc:Fallback xmlns="">
      <p:transition spd="slow" advTm="1360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327546"/>
            <a:ext cx="8980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you make 100mL of a 5% solution from a 25% stock solution?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1888" y="927710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X V</a:t>
            </a:r>
            <a:r>
              <a:rPr lang="en-US" sz="2400" baseline="-25000" dirty="0"/>
              <a:t>1</a:t>
            </a:r>
            <a:r>
              <a:rPr lang="en-US" sz="2400" dirty="0"/>
              <a:t> = C</a:t>
            </a:r>
            <a:r>
              <a:rPr lang="en-US" sz="2400" baseline="-25000" dirty="0"/>
              <a:t>2</a:t>
            </a:r>
            <a:r>
              <a:rPr lang="en-US" sz="2400" dirty="0"/>
              <a:t> X V</a:t>
            </a:r>
            <a:r>
              <a:rPr lang="en-US" sz="2400" baseline="-25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3064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3267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3788" y="2045773"/>
            <a:ext cx="6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6336" y="2030904"/>
            <a:ext cx="105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25%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41242" y="1389375"/>
            <a:ext cx="1351128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04348" y="1389375"/>
            <a:ext cx="459474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51445" y="1389375"/>
            <a:ext cx="245661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3211775" y="1389375"/>
            <a:ext cx="702859" cy="641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31" y="2441600"/>
                <a:ext cx="219842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949443" y="1172740"/>
            <a:ext cx="115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25% Stock solution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69901" y="3888001"/>
            <a:ext cx="180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25% Stock solution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9443" y="5487147"/>
            <a:ext cx="982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5% solution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7214" y="4165000"/>
            <a:ext cx="409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25% X 20 mL = 5% X 100 mL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25924" y="5149737"/>
            <a:ext cx="177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500 % </a:t>
            </a:r>
            <a:r>
              <a:rPr lang="en-US" sz="2400" dirty="0">
                <a:latin typeface="Calibri" panose="020F0502020204030204" pitchFamily="34" charset="0"/>
              </a:rPr>
              <a:t>· mL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26056" y="5149736"/>
            <a:ext cx="177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500 % </a:t>
            </a:r>
            <a:r>
              <a:rPr lang="en-US" sz="2400" dirty="0">
                <a:latin typeface="Calibri" panose="020F0502020204030204" pitchFamily="34" charset="0"/>
              </a:rPr>
              <a:t>· mL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502894" y="5149736"/>
            <a:ext cx="559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cxnSp>
        <p:nvCxnSpPr>
          <p:cNvPr id="2049" name="Straight Arrow Connector 2048"/>
          <p:cNvCxnSpPr>
            <a:endCxn id="29" idx="0"/>
          </p:cNvCxnSpPr>
          <p:nvPr/>
        </p:nvCxnSpPr>
        <p:spPr>
          <a:xfrm flipH="1">
            <a:off x="4711892" y="4626665"/>
            <a:ext cx="18195" cy="523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/>
          <p:nvPr/>
        </p:nvCxnSpPr>
        <p:spPr>
          <a:xfrm>
            <a:off x="6431741" y="4641534"/>
            <a:ext cx="346649" cy="5082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25924" y="3564835"/>
            <a:ext cx="373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  X   V</a:t>
            </a:r>
            <a:r>
              <a:rPr lang="en-US" sz="2400" baseline="-25000" dirty="0"/>
              <a:t>1</a:t>
            </a:r>
            <a:r>
              <a:rPr lang="en-US" sz="2400" dirty="0"/>
              <a:t>      = C</a:t>
            </a:r>
            <a:r>
              <a:rPr lang="en-US" sz="2400" baseline="-25000" dirty="0"/>
              <a:t>2  </a:t>
            </a:r>
            <a:r>
              <a:rPr lang="en-US" sz="2400" dirty="0"/>
              <a:t> X     V</a:t>
            </a:r>
            <a:r>
              <a:rPr lang="en-US" sz="2400" baseline="-25000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15" name="Ink 14"/>
              <p14:cNvContentPartPr/>
              <p14:nvPr>
                <p:custDataLst>
                  <p:tags r:id="rId1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2949957" y="645823"/>
              <a:ext cx="3252971" cy="3809780"/>
            </p14:xfrm>
          </p:contentPart>
        </mc:Choice>
        <mc:Fallback xmlns="">
          <p:pic>
            <p:nvPicPr>
              <p:cNvPr id="15" name="Ink 1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10287" y="606154"/>
                <a:ext cx="3332312" cy="388911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762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58"/>
    </mc:Choice>
    <mc:Fallback xmlns="">
      <p:transition spd="slow" advTm="5415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11|3.119|4.778|3.497|2.12700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AIAAAAGAAAABwMAAAAAAQAAAAQAAAAECUlua0F0b21WMQIAAAAJBAAAAAkFAAAADQIFBAAAAAtQZW5TdHJva2VWMQQAAAAKQXR0cmlidXRlcwVUcmFjZQlTdGFydFRpbWUEVHlwZQQEAAQPUGVuQXR0cmlidXRlc1YxAgAAAApJbmtUcmFjZVYxAgAAABAMQWN0aW9uVHlwZVYxAgAAAAIAAAAJBgAAAAkHAAAAvXUAAAAAAAAF+P///wxBY3Rpb25UeXBlVjEBAAAAB3ZhbHVlX18ACAIAAAAAAAAABQUAAAANQ2xlYXJDYW52YXNWMQIAAAAJU3RhcnRUaW1lBFR5cGUABBAMQWN0aW9uVHlwZVYxAgAAAAIAAACskwAAAAAAAAH3////+P///wAAAAAFBgAAAA9QZW5BdHRyaWJ1dGVzVjEKAAAAB19jb2xvckEHX2NvbG9yUgdfY29sb3JHB19jb2xvckIKRml0VG9DdXJ2ZQZIZWlnaHQOSWdub3JlUHJlc3N1cmUNSXNIaWdobGlnaHRlcgVTaGFwZQVXaWR0aAAAAAAAAAAABAACAgICAQYBAQxCcnVzaFNoYXBlVjECAAAABgIAAAD//wAAAAAAAAAAAAhAAAAF9v///wxCcnVzaFNoYXBlVjEBAAAAB3ZhbHVlX18ACAIAAAABAAAAAAAAAAAACEAFBwAAAApJbmtUcmFjZVYxAwAAAA1MaXN0YDErX2l0ZW1zDExpc3RgMStfc2l6ZQ9MaXN0YDErX3ZlcnNpb24EAAAYU2hhcmVkLklua2luZy5JbmtQb2ludFtdAgAAAAgIAgAAAAkLAAAA0wAAANMAAAAHCwAAAAABAAAAAAE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0tBQwAAAAKSW5rUG9pbnRWMQQAAAABWAFZDlByZXNzdXJlRmFjdG9yCVRpbWVTdGFtcAAAAAAGBgsQAgAAAGQHoQLF09w/AEdz98qKuT8AAAA/AAAAAAAAAAABDQAAAAwAAACUUUqVvF/cPwBHc/fKirk/AAAAPwAAAAAAAAAAAQ4AAAAMAAAAyJvzJ7Tr2z/ATJSlhpK2PwAAAD8+AAAAAAAAAAEPAAAADAAAACwwRk2jA9s/wEyUpYaStj8AAAA/TgAAAAAAAAABEAAAAAwAAACUxJhykhvaP8BMlKWGkrY/AAAAP14AAAAAAAAAAREAAAAMAAAAAFnrl4Ez2T/ATJSlhpK2PwAAAD9eAAAAAAAAAAESAAAADAAAAGjtPb1wS9g/wEyUpYaStj8AAAA/bQAAAAAAAAABEwAAAAwAAADMgZDiX2PXP4BStVNCmrM/AAAAP20AAAAAAAAAARQAAAAMAAAA/Ms5dVfv1j+AUrVTQpqzPwAAAD99AAAAAAAAAAEVAAAADAAAAGRgjJpGB9Y/gFK1U0Kasz8AAAA/fQAAAAAAAAABFgAAAAwAAADM9N6/NR/VP4BStVNCmrM/AAAAP5oAAAAAAAAAARcAAAAMAAAAAD+IUi2r1D+AUrVTQpqzPwAAAD+aAAAAAAAAAAEYAAAADAAAACyJMeUkN9Q/gFK1U0Kasz8AAAA/qgAAAAAAAAABGQAAAAwAAABg09p3HMPTP4BStVNCmrM/AAAAP6oAAAAAAAAAARoAAAAMAAAAlB2EChRP0z+AUrVTQpqzPwAAAD+6AAAAAAAAAAEbAAAADAAAAMhnLZ0L29I/gFK1U0Kasz8AAAA/ugAAAAAAAAABHAAAAAwAAAD8sdYvA2fSP8BMlKWGkrY/AAAAP8kAAAAAAAAAAR0AAAAMAAAAMPx/wvry0T8AR3P3yoq5PwAAAD/JAAAAAAAAAAEeAAAADAAAAJiQ0ufpCtE/AEdz98qKuT8AAAA/2QAAAAAAAAABHwAAAAwAAADM2nt64ZbQPwBHc/fKirk/AAAAP9kAAAAAAAAAASAAAAAMAAAAaN6cP6Fdzz+AQVJJD4O8PwAAAD/pAAAAAAAAAAEhAAAADAAAADAHQop/jc0/gEFSSQ+DvD8AAAA/6QAAAAAAAAABIgAAAAwAAACYm5SvbqXMP8A7MZtTe78/AAAAP/gAAAAAAAAAASMAAAAMAAAAADDn1F29yz/AOzGbU3u/PwAAAD/4AAAAAAAAAAEkAAAADAAAAMhYjB887ck/wDsxm1N7vz8AAAA/+AAAAAAAAAABJQAAAAwAAAAo7d5EKwXJPwAbiPbLOcE/AAAAPwgBAAAAAAAAASYAAAAMAAAAkIExahodyD8AmHcf7rXCPwAAAD8IAQAAAAAAAAEnAAAADAAAAGCq1rT4TMY/AJh3H+61wj8AAAA/FwEAAAAAAAABKAAAAAwAAADIPina52TFPyAVZ0gQMsQ/AAAAPycBAAAAAAAAASkAAAAMAAAAiGfOJMaUwz9AklZxMq7FPwAAAD83AQAAAAAAAAEqAAAADAAAAPD7IEq1rMI/QJJWcTKuxT8AAAA/NwEAAAAAAAABKwAAAAwAAABokHNvpMTBP0APRppUKsc/AAAAP0YBAAAAAAAAASwAAAAMAAAA0CTGlJPcwD+AjDXDdqbIPwAAAD9GAQAAAAAAAAEtAAAADAAAAHByMXQF6b8/gIw1w3amyD8AAAA/VgEAAAAAAAABLgAAAAwAAABAm9a+4xi+P6AJJeyYIso/AAAAP1YBAAAAAAAAAS8AAAAMAAAAAMR7CcJIvD+ghhQVu57LPwAAAD9mAQAAAAAAAAEwAAAADAAAAMDsIFSgeLo/wAMEPt0azT8AAAA/dQEAAAAAAAABMQAAAAwAAACQFcaefqi4P+CA82b/ls4/AAAAP4UBAAAAAAAAATIAAAAMAAAAYD5r6VzYtj8Af/HHkAnQPwAAAD+UAQAAAAAAAAEzAAAADAAAADBnEDQ7CLU/kD1p3KHH0D8AAAA/lAEAAAAAAAABNAAAAAwAAAAAkLV+GTizPyD84PCyhdE/AAAAP6QBAAAAAAAAATUAAAAMAAAAwLhayfdnsT+wulgFxEPSPwAAAD+0AQAAAAAAAAE2AAAADAAAACDD/yesL68/QHnQGdUB0z8AAAA/wwEAAAAAAAABNwAAAAwAAADAFEq9aI+rP9A3SC7mv9M/AAAAP9MBAAAAAAAAATgAAAAMAAAAQGaUUiXvpz9g9r9C933UPwAAAD/jAQAAAAAAAAE5AAAADAAAAAC43ufhTqQ/8LQ3Vwg81T8AAAA/4wEAAAAAAAABOgAAAAwAAAAAuN7n4U6kP4Bzr2sZ+tU/AAAAPwICAAAAAAAAATsAAAAMAAAAoAkpfZ6uoD+Ac69rGfrVPwAAAD8CAgAAAAAAAAE8AAAADAAAAKAJKX2erqA/ADIngCq41j8AAAA/EQIAAAAAAAABPQAAAAwAAACgCSl9nq6gP6DwnpQ7dtc/AAAAPyECAAAAAAAAAT4AAAAMAAAAQLbmJLYcmj8wrxapTDTYPwAAAD8xAgAAAAAAAAE/AAAADAAAAEC25iS2HJo/sG2OvV3y2D8AAAA/MQIAAAAAAAABQAAAAAwAAABAtuYkthyaP0AsBtJusNk/AAAAP0ACAAAAAAAAAUEAAAAMAAAAgFl7Ty/ckj9ALAbSbrDZPwAAAD9QAgAAAAAAAAFCAAAADAAAAIBZe08v3JI/0Op95n9u2j8AAAA/UAIAAAAAAAABQwAAAAwAAACA+R/0UDeHP2Cp9fqQLNs/AAAAP2ACAAAAAAAAAUQAAAAMAAAAgPkf9FA3hz/gZ20PourbPwAAAD9vAgAAAAAAAAFFAAAADAAAAID5H/RQN4c/gCblI7Oo3D8AAAA/fwIAAAAAAAABRgAAAAwAAACA+R/0UDeHPxDlXDjEZt0/AAAAP44CAAAAAAAAAUcAAAAMAAAAgPkf9FA3hz+go9RM1STePwAAAD+eAgAAAAAAAAFIAAAADAAAAID5H/RQN4c/MGJMYebi3j8AAAA/rgIAAAAAAAABSQAAAAwAAACA+R/0UDeHP8AgxHX3oN8/AAAAP64CAAAAAAAAAUoAAAAMAAAAgPkf9FA3hz+g7x1FhC/gPwAAAD+9AgAAAAAAAAFLAAAADAAAAID5H/RQN4c/6M5Zz4yO4D8AAAA/zQIAAAAAAAABTAAAAAwAAACA+R/0UDeHPzCulVmV7eA/AAAAP90CAAAAAAAAAU0AAAAMAAAAgPkf9FA3hz+AjdHjnUzhPwAAAD/sAgAAAAAAAAFOAAAADAAAAID5H/RQN4c/yGwNbqar4T8AAAA//AIAAAAAAAABTwAAAAwAAACA+R/0UDeHPxBMSfiuCuI/AAAAPwsDAAAAAAAAAVAAAAAMAAAAgPkf9FA3hz9QK4WCt2niPwAAAD8LAwAAAAAAAAFRAAAADAAAAIBZe08v3JI/UCuFgrdp4j8AAAA/CwMAAAAAAAABUgAAAAwAAACAWXtPL9ySP5gKwQzAyOI/AAAAPxsDAAAAAAAAAVMAAAAMAAAAgFl7Ty/ckj/g6fyWyCfjPwAAAD8bAwAAAAAAAAFUAAAADAAAAEC25iS2HJo/IMk4IdGG4z8AAAA/KwMAAAAAAAABVQAAAAwAAABAtuYkthyaP3CodKvZ5eM/AAAAPzoDAAAAAAAAAVYAAAAMAAAAoAkpfZ6uoD9wqHSr2eXjPwAAAD86AwAAAAAAAAFXAAAADAAAAKAJKX2erqA/uIewNeJE5D8AAAA/SgMAAAAAAAABWAAAAAwAAAAAuN7n4U6kP/hm7L/qo+Q/AAAAP0oDAAAAAAAAAVkAAAAMAAAAQGaUUiXvpz9ARihK8wLlPwAAAD9aAwAAAAAAAAFaAAAADAAAAMAUSr1oj6s/iCVk1Pth5T8AAAA/aQMAAAAAAAABWwAAAAwAAAAgw/8nrC+vP9AEoF4EweU/AAAAP3kDAAAAAAAAAVwAAAAMAAAAwLhayfdnsT8Y5NvoDCDmPwAAAD+IAwAAAAAAAAFdAAAADAAAAACQtX4ZOLM/YMMXcxV/5j8AAAA/mAMAAAAAAAABXgAAAAwAAAAwZxA0Owi1P2DDF3MVf+Y/AAAAP5gDAAAAAAAAAV8AAAAMAAAAMGcQNDsItT+oolP9Hd7mPwAAAD+oAwAAAAAAAAFgAAAADAAAAJAVxp5+qLg/8IGPhyY95z8AAAA/qAMAAAAAAAABYQAAAAwAAAAAxHsJwki8P4BAB5w3++c/AAAAP7cDAAAAAAAAAWIAAAAMAAAAcHIxdAXpvz/IH0MmQFroPwAAAD+3AwAAAAAAAAFjAAAADAAAAGiQc2+kxME/UN66OlEY6T8AAAA/xwMAAAAAAAABZAAAAAwAAACIZ84kxpTDP1DeujpRGOk/AAAAP8cDAAAAAAAAAWUAAAAMAAAAyD4p2udkxT+gvfbEWXfpPwAAAD/XAwAAAAAAAAFmAAAADAAAAPgVhI8JNcc/6JwyT2LW6T8AAAA/1wMAAAAAAAABZwAAAAwAAAAo7d5EKwXJPyh8btlqNeo/AAAAP+YDAAAAAAAAAWgAAAAMAAAAYMQ5+kzVyj8ofG7ZajXqPwAAAD/mAwAAAAAAAAFpAAAADAAAAJiblK9upcw/cFuqY3OU6j8AAAA/9gMAAAAAAAABagAAAAwAAAAwB0KKf43NP7g65u178+o/AAAAP/YDAAAAAAAAAWsAAAAMAAAAACUlDdki0D+4Oubte/PqPwAAAD8FBAAAAAAAAAFsAAAADAAAAJiQ0ufpCtE/QPldAo2x6z8AAAA/BQQAAAAAAAABbQAAAAwAAAAw/H/C+vLRP5DYmYyVEOw/AAAAPxUEAAAAAAAAAW4AAAAMAAAAlB2EChRP0z+Q2JmMlRDsPwAAAD8VBAAAAAAAAAFvAAAADAAAAMz03r81H9U/2LfVFp5v7D8AAAA/JQQAAAAAAAABcAAAAAwAAADMgZDiX2PXPyiXEaGmzuw/AAAAPyUEAAAAAAAAAXEAAAAMAAAAAFnrl4Ez2T9odk0rry3tPwAAAD80BAAAAAAAAAFyAAAADAAAAMib8ye069s/8DTFP8Dr7T8AAAA/NAQAAAAAAAABcwAAAAwAAADIKKVK3i/ePzAUAcrISu4/AAAAP0QEAAAAAAAAAXQAAAAMAAAAzLVWbQh04D+A8zxU0anuPwAAAD9EBAAAAAAAAAF1AAAADAAAADDXWrUh0OE/yNJ43tkI7z8AAAA/VAQAAAAAAAABdgAAAAwAAADKQgiQMrjiPxiytGjiZ+8/AAAAP1QEAAAAAAAAAXcAAAAMAAAAflMKND9m4z8YsrRo4mfvPwAAAD9jBAAAAAAAAAF4AAAADAAAADJkDNhLFOQ/GLK0aOJn7z8AAAA/YwQAAAAAAAABeQAAAAwAAADmdA58WMLkPxiytGjiZ+8/AAAAP3MEAAAAAAAAAXoAAAAMAAAAripl6WA25T8YsrRo4mfvPwAAAD9zBAAAAAAAAAF7AAAADAAAAH7gu1ZpquU/GLK0aOJn7z8AAAA/ggQAAAAAAAABfAAAAAwAAABKlhLEcR7mPxiytGjiZ+8/AAAAP4IEAAAAAAAAAX0AAAAMAAAALvG9+nVY5j8YsrRo4mfvPwAAAD+SBAAAAAAAAAF+AAAADAAAABZMaTF6kuY/GLK0aOJn7z8AAAA/kgQAAAAAAAABfwAAAAwAAAD6phRofszmPxiytGjiZ+8/AAAAP5IEAAAAAAAAAYAAAAAMAAAAzlxr1YZA5z/I0nje2QjvPwAAAD+hBAAAAAAAAAGBAAAADAAAAJoSwkKPtOc/gPM8VNGp7j8AAAA/oQQAAAAAAAABggAAAAwAAABmyBiwlyjoPzAUAcrISu4/AAAAP7EEAAAAAAAAAYMAAAAMAAAAMn5vHaCc6D8wFAHKyEruPwAAAD+xBAAAAAAAAAGEAAAADAAAAP4zxoqoEOk/8DTFP8Dr7T8AAAA/wQQAAAAAAAABhQAAAAwAAACWn3NlufjpP6hVibW3jO0/AAAAP8EEAAAAAAAAAYYAAAAMAAAAYlXK0sFs6j9odk0rry3tPwAAAD/QBAAAAAAAAAGHAAAADAAAABpmzHbOGus/2LfVFp5v7D8AAAA/0AQAAAAAAAABiAAAAAwAAADmGyPk1o7rP5DYmYyVEOw/AAAAP+AEAAAAAAAAAYkAAAAMAAAAstF5Ud8C7D8AGiJ4hFLrPwAAAD/gBAAAAAAAAAGKAAAADAAAAGbie/XrsOw/cFuqY3OU6j8AAAA/7wQAAAAAAAABiwAAAAwAAABKPScs8OrsP+icMk9i1uk/AAAAP+8EAAAAAAAAAYwAAAAMAAAAFvN9mfhe7T9Q3ro6URjpPwAAAD//BAAAAAAAAAGNAAAADAAAAOao1AYB0+0/yB9DJkBa6D8AAAA//wQAAAAAAAABjgAAAAwAAADKA4A9BQ3uPzhhyxEvnOc/AAAAPw8FAAAAAAAAAY8AAAAMAAAAsl4rdAlH7j9gwxdzFX/mPwAAAD8PBQAAAAAAAAGQAAAADAAAAJa51qoNge4/0ASgXgTB5T8AAAA/HgUAAAAAAAABkQAAAAwAAAB+FILhEbvuP/hm7L/qo+Q/AAAAPx4FAAAAAAAAAZIAAAAMAAAAfhSC4RG77j9wqHSr2eXjPwAAAD8uBQAAAAAAAAGTAAAADAAAAGZvLRgW9e4/4On8lsgn4z8AAAA/LgUAAAAAAAABlAAAAAwAAABKythOGi/vP1ArhYK3aeI/AAAAPz4FAAAAAAAAAZUAAAAMAAAAMiWEhR5p7z+AjdHjnUzhPwAAAD8+BQAAAAAAAAGWAAAADAAAADIlhIUeae8/6M5Zz4yO4D8AAAA/TQUAAAAAAAABlwAAAAwAAAAyJYSFHmnvP8AgxHX3oN8/AAAAP00FAAAAAAAAAZgAAAAMAAAAMiWEhR5p7z+go9RM1STePwAAAD9dBQAAAAAAAAGZAAAADAAAABaAL7wio+8/EOVcOMRm3T8AAAA/XQUAAAAAAAABmgAAAAwAAAAWgC+8IqPvP4Am5SOzqNw/AAAAP2wFAAAAAAAAAZsAAAAMAAAAFoAvvCKj7z/gZ20PourbPwAAAD9sBQAAAAAAAAGcAAAADAAAABaAL7wio+8/YKn1+pAs2z8AAAA/fAUAAAAAAAABnQAAAAwAAAAWgC+8IqPvP9DqfeZ/bto/AAAAP4wFAAAAAAAAAZ4AAAAMAAAAFoAvvCKj7z+wbY69XfLYPwAAAD+bBQAAAAAAAAGfAAAADAAAADIlhIUeae8/sG2OvV3y2D8AAAA/mwUAAAAAAAABoAAAAAwAAAAyJYSFHmnvPzCvFqlMNNg/AAAAP6sFAAAAAAAAAaEAAAAMAAAASsrYThov7z8wrxapTDTYPwAAAD+rBQAAAAAAAAGiAAAADAAAAErK2E4aL+8/oPCelDt21z8AAAA/uwUAAAAAAAABowAAAAwAAABmby0YFvXuPwAyJ4AquNY/AAAAP8oFAAAAAAAAAaQAAAAMAAAAfhSC4RG77j+Ac69rGfrVPwAAAD/aBQAAAAAAAAGlAAAADAAAAJa51qoNge4/8LQ3Vwg81T8AAAA/6QUAAAAAAAABpgAAAAwAAADKA4A9BQ3uP2D2v0L3fdQ/AAAAP+kFAAAAAAAAAacAAAAMAAAAygOAPQUN7j/QN0gu5r/TPwAAAD/5BQAAAAAAAAGoAAAADAAAAOao1AYB0+0/0DdILua/0z8AAAA/CQYAAAAAAAABqQAAAAwAAAD6TSnQ/JjtP0B50BnVAdM/AAAAPwkGAAAAAAAAAaoAAAAMAAAAFvN9mfhe7T9AedAZ1QHTPwAAAD8YBgAAAAAAAAGrAAAADAAAADKY0mL0JO0/sLpYBcRD0j8AAAA/GAYAAAAAAAABrAAAAAwAAABKPScs8OrsPyD84PCyhdE/AAAAPygGAAAAAAAAAa0AAAAMAAAAZuJ79euw7D8g/ODwsoXRPwAAAD8oBgAAAAAAAAGuAAAADAAAALLReVHfAuw/kD1p3KHH0D8AAAA/OAYAAAAAAAABrwAAAAwAAADmGyPk1o7rPwB/8ceQCdA/AAAAPzgGAAAAAAAAAbAAAAAMAAAAGmbMds4a6z/ggPNm/5bOPwAAAD9HBgAAAAAAAAGxAAAADAAAAEqwdQnGpuo/4IDzZv+Wzj8AAAA/RwYAAAAAAAABsgAAAAwAAAB6+h6cvTLqP8ADBD7dGs0/AAAAP1cGAAAAAAAAAbMAAAAMAAAAxukc+LCE6T+ghhQVu57LPwAAAD9XBgAAAAAAAAG0AAAADAAAAP4zxoqoEOk/oIYUFbueyz8AAAA/VwYAAAAAAAABtQAAAAwAAAAyfm8doJzoP6AJJeyYIso/AAAAP2YGAAAAAAAAAbYAAAAMAAAAZsgYsJco6D+AjDXDdqbIPwAAAD9mBgAAAAAAAAG3AAAADAAAAJoSwkKPtOc/QA9GmlQqxz8AAAA/dgYAAAAAAAABuAAAAAwAAADiAcCeggbnP0APRppUKsc/AAAAP3YGAAAAAAAAAbkAAAAMAAAA+qYUaH7M5j9AklZxMq7FPwAAAD+GBgAAAAAAAAG6AAAADAAAABZMaTF6kuY/IBVnSBAyxD8AAAA/hgYAAAAAAAABuwAAAAwAAABKlhLEcR7mPyAVZ0gQMsQ/AAAAP5UGAAAAAAAAAbwAAAAMAAAAfuC7Vmmq5T8AmHcf7rXCPwAAAD+ZBgAAAAAAAAG9AAAADAAAAH7gu1ZpquU/ABuI9ss5wT8AAAA/qQYAAAAAAAABvgAAAAwAAACWhRAgZXDlPwAbiPbLOcE/AAAAP7kGAAAAAAAAAb8AAAAMAAAAripl6WA25T/AOzGbU3u/PwAAAD+5BgAAAAAAAAHAAAAADAAAAOZ0DnxYwuQ/gEFSSQ+DvD8AAAA/yAYAAAAAAAABwQAAAAwAAAD+GWNFVIjkP4BBUkkPg7w/AAAAP8gGAAAAAAAAAcIAAAAMAAAAGL+3DlBO5D8AR3P3yoq5PwAAAD/IBgAAAAAAAAHDAAAADAAAAEwJYaFH2uM/wEyUpYaStj8AAAA/2AYAAAAAAAABxAAAAAwAAABmrrVqQ6DjP8BMlKWGkrY/AAAAP9gGAAAAAAAAAcUAAAAMAAAAmPhe/Tos4z+AUrVTQpqzPwAAAD/nBgAAAAAAAAHGAAAADAAAAMpCCJAyuOI/gFjWAf6hsD8AAAA/5wYAAAAAAAABxwAAAAwAAAD8jLEiKkTiP4BY1gH+obA/AAAAP/cGAAAAAAAAAcgAAAAMAAAAMNdatSHQ4T+AWNYB/qGwPwAAAD/3BgAAAAAAAAHJAAAADAAAAGQhBEgZXOE/gLzuX3NTqz8AAAA/BwcAAAAAAAABygAAAAwAAAB+xlgRFSLhPwDIMLzqYqU/AAAAPwcHAAAAAAAAAcsAAAAMAAAAshACpAyu4D8Ap+UwxOSePwAAAD8WBwAAAAAAAAHMAAAADAAAAMy1Vm0IdOA/AKflMMTknj8AAAA/FgcAAAAAAAABzQAAAAwAAADmWqs2BDrgPwCn5TDE5J4/AAAAPyYHAAAAAAAAAc4AAAAMAAAA5lqrNgQ64D8AvmnpsgOTPwAAAD8mBwAAAAAAAAHPAAAADAAAAAAAAAAAAOA/AL5p6bIDkz8AAAA/NgcAAAAAAAAB0AAAAAwAAAA0SqmS94vfPwC+aemyA5M/AAAAP0UHAAAAAAAAAdEAAAAMAAAAZJRSJe8X3z8AvmnpsgOTPwAAAD9FBwAAAAAAAAHSAAAADAAAAJTe+7fmo94/AL5p6bIDkz8AAAA/VQcAAAAAAAAB0wAAAAwAAADIKKVK3i/ePwC+aemyA5M/AAAAP2QHAAAAAAAAAdQAAAAMAAAAML33b81H3T8AvmnpsgOTPwAAAD90BwAAAAAAAAHVAAAADAAAAJRRSpW8X9w/AL5p6bIDkz8AAAA/hAcAAAAAAAAB1gAAAAwAAADIm/MntOvbPwC+aemyA5M/AAAAP5MHAAAAAAAAAdcAAAAMAAAA/OWcuqt32z8Ap+UwxOSePwAAAD+jBwAAAAAAAAHYAAAADAAAAPzlnLqrd9s/AMgwvOpipT8AAAA/owcAAAAAAAAB2QAAAAwAAABgeu/fmo/aPwDIMLzqYqU/AAAAP7MHAAAAAAAAAdoAAAAMAAAAxA5CBYqn2T8AyDC86mKlPwAAAD+zBwAAAAAAAAHbAAAADAAAAMQOQgWKp9k/gLzuX3NTqz8AAAA/wgcAAAAAAAAB3AAAAAwAAAA0o5Qqeb/YP4BY1gH+obA/AAAAP9IHAAAAAAAAAd0AAAAMAAAAaO09vXBL2D+AWNYB/qGwPwAAAD/SBwAAAAAAAAHeAAAADAAAAJg3509o19c/gFK1U0Kasz8AAAA/4QcAAAAAAA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07|22.082|5.219|9.534|5.305|5.013|15.592|40.665|19.2530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BYAAAAiAAAABwMAAAAAAQAAACAAAAAECUlua0F0b21WMQIAAAAJBAAAAAkFAAAACQYAAAAJBwAAAAkIAAAACQkAAAAJCgAAAAkLAAAACQwAAAAJDQAAAAkOAAAACQ8AAAAJEAAAAAkRAAAACRIAAAAJEwAAAAkUAAAACRUAAAAJFgAAAAkXAAAACRgAAAAJGQAAAA0KBQQAAAALUGVuU3Ryb2tlVjEEAAAACkF0dHJpYnV0ZXMFVHJhY2UJU3RhcnRUaW1lBFR5cGUEBAAED1BlbkF0dHJpYnV0ZXNWMQIAAAAKSW5rVHJhY2VWMQIAAAAQDEFjdGlvblR5cGVWMQIAAAACAAAACRoAAAAJGwAAAA0mAAAAAAAABeT///8MQWN0aW9uVHlwZVYxAQAAAAd2YWx1ZV9fAAgCAAAAAAAAAAEFAAAABAAAAAkdAAAACR4AAAC3PAAAAAAAAAHh////5P///wAAAAABBgAAAAQAAAAJIAAAAAkhAAAAQEwAAAAAAAAB3v///+T///8AAAAAAQcAAAAEAAAACSMAAAAJJAAAAEtcAAAAAAAAAdv////k////AAAAAAUIAAAADUNsZWFyQ2FudmFzVjECAAAACVN0YXJ0VGltZQRUeXBlAAQQDEFjdGlvblR5cGVWMQIAAAACAAAAs2gAAAAAAAAB2v///+T///8AAAAAAQkAAAAEAAAACScAAAAJKAAAAL55AAAAAAAAAdf////k////AAAAAAEKAAAABAAAAAkqAAAACSsAAAACwgAAAAAAAAHU////5P///wAAAAABCwAAAAgAAADXywAAAAAAAAHT////5P///wAAAAABDAAAAAQAAAAJLgAAAAkvAAAAwuQAAAAAAAAB0P///+T///8AAAAAAQ0AAAAIAAAAi+8AAAAAAAABz////+T///8AAAAAAQ4AAAAEAAAACTIAAAAJMwAAADX1AAAAAAAAAcz////k////AAAAAAEPAAAABAAAAAk1AAAACTYAAACk/AAAAAAAAAHJ////5P///wAAAAABEAAAAAgAAADVBwEAAAAAAAHI////5P///wAAAAABEQAAAAQAAAAJOQAAAAk6AAAAkGUBAAAAAAABxf///+T///8AAAAAARIAAAAIAAAAfXEBAAAAAAABxP///+T///8AAAAAARMAAAAEAAAACT0AAAAJPgAAAM52AQAAAAAAAcH////k////AAAAAAEUAAAABAAAAAlAAAAACUEAAAC2hgEAAAAAAAG+////5P///wAAAAABFQAAAAQAAAAJQwAAAAlEAAAASY4BAAAAAAABu////+T///8AAAAAARYAAAAEAAAACUYAAAAJRwAAADWeAQAAAAAAAbj////k////AAAAAAEXAAAACAAAAMGoAQAAAAAAAbf////k////AAAAAAEYAAAABAAAAAlKAAAACUsAAABwvgEAAAAAAAG0////5P///wAAAAABGQAAAAgAAADx8gEAAAAAAAGz////5P///wAAAAAFGgAAAA9QZW5BdHRyaWJ1dGVzVjEKAAAAB19jb2xvckEHX2NvbG9yUgdfY29sb3JHB19jb2xvckIKRml0VG9DdXJ2ZQZIZWlnaHQOSWdub3JlUHJlc3N1cmUNSXNIaWdobGlnaHRlcgVTaGFwZQVXaWR0aAAAAAAAAAAABAACAgICAQYBAQxCcnVzaFNoYXBlVjECAAAABgIAAAD//wAAAAAAAAAAAAhAAAAFsv///wxCcnVzaFNoYXBlVjEBAAAAB3ZhbHVlX18ACAIAAAABAAAAAAAAAAAACEAFGwAAAApJbmtUcmFjZVYxAwAAAA1MaXN0YDErX2l0ZW1zDExpc3RgMStfc2l6ZQ9MaXN0YDErX3ZlcnNpb24EAAAYU2hhcmVkLklua2luZy5JbmtQb2ludFtdAgAAAAgIAgAAAAlPAAAAwAAAAMAAAAABHQAAABoAAAD//wAAAAAAAAAAAAhAAAABsP///7L///8BAAAAAAAAAAAACEABHgAAABsAAAAJUQAAALUAAAC1AAAAASAAAAAaAAAA//8AAAAAAAAAAAAIQAAAAa7///+y////AQAAAAAAAAAAAAhAASEAAAAbAAAACVMAAAC0AAAAtAAAAAEjAAAAGgAAAP//AAAAAAAAAAAACEAAAAGs////sv///wEAAAAAAAAAAAAIQAEkAAAAGwAAAAlVAAAApwAAAKcAAAABJwAAABoAAAD//wAAAAAAAAAAAAhAAAABqv///7L///8BAAAAAAAAAAAACEABKAAAABsAAAAJVwAAAB8AAAAfAAAAASoAAAAaAAAA//8AAAAAAAAAAAAIQAAAAaj///+y////AQAAAAAAAAAAAAhAASsAAAAbAAAACVkAAAAuAAAALgAAAAEuAAAAGgAAAP//AAAAAAAAAAAACEAAAAGm////sv///wEAAAAAAAAAAAAIQAEvAAAAGwAAAAlbAAAAegAAAHoAAAABMgAAABoAAAD//wAAAAAAAAAAAAhAAAABpP///7L///8BAAAAAAAAAAAACEABMwAAABsAAAAJXQAAABUAAAAVAAAAATUAAAAaAAAA//8AAAAAAAAAAAAIQAAAAaL///+y////AQAAAAAAAAAAAAhAATYAAAAbAAAACV8AAAAsAAAALAAAAAE5AAAAGgAAAP//AAAAAAAAAAAACEAAAAGg////sv///wEAAAAAAAAAAAAIQAE6AAAAGwAAAAlhAAAAigAAAIoAAAABPQAAABoAAAD//wAAAAAAAAAAAAhAAAABnv///7L///8BAAAAAAAAAAAACEABPgAAABsAAAAJYwAAANIAAADSAAAAAUAAAAAaAAAA//8AAAAAAAAAAAAIQAAAAZz///+y////AQAAAAAAAAAAAAhAAUEAAAAbAAAACWUAAABHAAAARwAAAAFDAAAAGgAAAP//AAAAAAAAAAAACEAAAAGa////sv///wEAAAAAAAAAAAAIQAFEAAAAGwAAAAlnAAAAOgAAADoAAAABRgAAABoAAAD//wAAAAAAAAAAAAhAAAABmP///7L///8BAAAAAAAAAAAACEABRwAAABsAAAAJaQAAAKkAAACpAAAAAUoAAAAaAAAA//8AAAAAAAAAAAAIQAAAAZb///+y////AQAAAAAAAAAAAAhAAUsAAAAbAAAACWsAAAC/AAAAvwAAAAdPAAAAAAEAAAAAAQAABApJbmtQb2ludFYxAgAAAAlsAAAACW0AAAAJbgAAAAlvAAAACXAAAAAJcQAAAAlyAAAACXMAAAAJdAAAAAl1AAAACXYAAAAJdwAAAAl4AAAACXkAAAAJegAAAAl7AAAACXwAAAAJfQAAAAl+AAAACX8AAAAJgAAAAAmBAAAACYIAAAAJgwAAAAmEAAAACYUAAAAJhgAAAAmHAAAACYgAAAAJiQAAAAmKAAAACYsAAAAJjAAAAAmNAAAACY4AAAAJjwAAAAmQAAAACZEAAAAJkgAAAAmTAAAACZQAAAAJlQAAAAmWAAAACZcAAAAJmAAAAAmZAAAACZoAAAAJmwAAAAmcAAAACZ0AAAAJngAAAAmfAAAACaAAAAAJoQAAAAmiAAAACaMAAAAJpAAAAAmlAAAACaYAAAAJpwAAAAmoAAAACakAAAAJqgAAAAmrAAAACawAAAAJrQAAAAmuAAAACa8AAAAJsAAAAAmxAAAACbIAAAAJswAAAAm0AAAACbUAAAAJtgAAAAm3AAAACbgAAAAJuQAAAAm6AAAACbsAAAAJvAAAAAm9AAAACb4AAAAJvwAAAAnAAAAACcEAAAAJwgAAAAnDAAAACcQAAAAJxQAAAAnGAAAACccAAAAJyAAAAAnJAAAACcoAAAAJywAAAAnMAAAACc0AAAAJzgAAAAnPAAAACdAAAAAJ0QAAAAnSAAAACdMAAAAJ1AAAAAnVAAAACdYAAAAJ1wAAAAnYAAAACdkAAAAJ2gAAAAnbAAAACdwAAAAJ3QAAAAneAAAACd8AAAAJ4AAAAAnhAAAACeIAAAAJ4wAAAAnkAAAACeUAAAAJ5gAAAAnnAAAACegAAAAJ6QAAAAnqAAAACesAAAAJ7AAAAAntAAAACe4AAAAJ7wAAAAnwAAAACfEAAAAJ8gAAAAnzAAAACfQAAAAJ9QAAAAn2AAAACfcAAAAJ+AAAAAn5AAAACfoAAAAJ+wAAAAn8AAAACf0AAAAJ/gAAAAn/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1AB1EAAAAAAQAAAAABAAAECklua1BvaW50VjECAAAACSwBAAAJLQEAAAkuAQAACS8BAAAJMAEAAAkxAQAACTIBAAAJMwEAAAk0AQAACTUBAAAJNgEAAAk3AQAACTgBAAAJOQEAAAk6AQAACTsBAAAJPAEAAAk9AQAACT4BAAAJPwEAAAlAAQAACUEBAAAJQgEAAAlDAQAACUQBAAAJRQEAAAlGAQAACUcBAAAJSAEAAAlJAQAACUoBAAAJSwEAAAlMAQAACU0BAAAJTgEAAAlPAQAACVABAAAJUQEAAAlSAQAACVMBAAAJVAEAAAlVAQAACVYBAAAJVwEAAAlYAQAACVkBAAAJWgEAAAlbAQAACVwBAAAJXQEAAAleAQAACV8BAAAJYAEAAAlhAQAACWIBAAAJYwEAAAlkAQAACWUBAAAJZgEAAAlnAQAACWgBAAAJaQEAAAlqAQAACWsBAAAJbAEAAAltAQAACW4BAAAJbwEAAAlwAQAACXEBAAAJcgEAAAlzAQAACXQBAAAJdQEAAAl2AQAACXcBAAAJeAEAAAl5AQAACXoBAAAJewEAAAl8AQAACX0BAAAJfgEAAAl/AQAACYABAAAJgQEAAAmCAQAACYMBAAAJhAEAAAmFAQAACYYBAAAJhwEAAAmIAQAACYkBAAAJigEAAAmLAQAACYwBAAAJjQEAAAmOAQAACY8BAAAJkAEAAAmRAQAACZIBAAAJkwEAAAmUAQAACZUBAAAJlgEAAAmXAQAACZgBAAAJmQEAAAmaAQAACZsBAAAJnAEAAAmdAQAACZ4BAAAJnwEAAAmgAQAACaEBAAAJogEAAAmjAQAACaQBAAAJpQEAAAmmAQAACacBAAAJqAEAAAmpAQAACaoBAAAJqwEAAAmsAQAACa0BAAAJrgEAAAmvAQAACbABAAAJsQEAAAmyAQAACbMBAAAJtAEAAAm1AQAACbYBAAAJtwEAAAm4AQAACbkBAAAJugEAAAm7AQAACbwBAAAJvQEAAAm+AQAACb8BAAAJwAEAAAnBAQAACcIBAAAJwwEAAAnEAQAACcUBAAAJxgEAAAnHAQAACcgBAAAJyQEAAAnKAQAACcsBAAAJzAEAAAnNAQAACc4BAAAJzwEAAAnQAQAACdEBAAAJ0gEAAAnTAQAACdQBAAAJ1QEAAAnWAQAACdcBAAAJ2AEAAAnZAQAACdoBAAAJ2wEAAAncAQAACd0BAAAJ3gEAAAnfAQAACeABAAANSwdTAAAAAAEAAAAAAQAABApJbmtQb2ludFYxAgAAAAnhAQAACeIBAAAJ4wEAAAnkAQAACeUBAAAJ5gEAAAnnAQAACegBAAAJ6QEAAAnqAQAACesBAAAJ7AEAAAntAQAACe4BAAAJ7wEAAAnwAQAACfEBAAAJ8gEAAAnzAQAACfQBAAAJ9QEAAAn2AQAACfcBAAAJ+AEAAAn5AQAACfoBAAAJ+wEAAAn8AQAACf0BAAAJ/gEAAAn/AQAACQACAAAJAQIAAAkCAgAACQMCAAAJBAIAAAkFAgAACQYCAAAJBwIAAAkIAgAACQkCAAAJCgIAAAkLAgAACQwCAAAJDQIAAAkOAgAACQ8CAAAJEAIAAAkRAgAACRICAAAJEwIAAAkUAgAACRUCAAAJFgIAAAkXAgAACRgCAAAJGQIAAAkaAgAACRsCAAAJHAIAAAkdAgAACR4CAAAJHwIAAAkgAgAACSECAAAJIgIAAAkjAgAACSQCAAAJJQIAAAkmAgAACScCAAAJKAIAAAkpAgAACSoCAAAJKwIAAAksAgAACS0CAAAJLgIAAAkvAgAACTACAAAJMQIAAAkyAgAACTMCAAAJNAIAAAk1AgAACTYCAAAJNwIAAAk4AgAACTkCAAAJOgIAAAk7AgAACTwCAAAJPQIAAAk+AgAACT8CAAAJQAIAAAlBAgAACUICAAAJQwIAAAlEAgAACUUCAAAJRgIAAAlHAgAACUgCAAAJSQIAAAlKAgAACUsCAAAJTAIAAAlNAgAACU4CAAAJTwIAAAlQAgAACVECAAAJUgIAAAlTAgAACVQCAAAJVQIAAAlWAgAACVcCAAAJWAIAAAlZAgAACVoCAAAJWwIAAAlcAgAACV0CAAAJXgIAAAlfAgAACWACAAAJYQIAAAliAgAACWMCAAAJZAIAAAllAgAACWYCAAAJZwIAAAloAgAACWkCAAAJagIAAAlrAgAACWwCAAAJbQIAAAluAgAACW8CAAAJcAIAAAlxAgAACXICAAAJcwIAAAl0AgAACXUCAAAJdgIAAAl3AgAACXgCAAAJeQIAAAl6AgAACXsCAAAJfAIAAAl9AgAACX4CAAAJfwIAAAmAAgAACYECAAAJggIAAAmDAgAACYQCAAAJhQIAAAmGAgAACYcCAAAJiAIAAAmJAgAACYoCAAAJiwIAAAmMAgAACY0CAAAJjgIAAAmPAgAACZACAAAJkQIAAAmSAgAACZMCAAAJlAIAAA1MB1UAAAAAAQAAAAABAAAECklua1BvaW50VjECAAAACZUCAAAJlgIAAAmXAgAACZgCAAAJmQIAAAmaAgAACZsCAAAJnAIAAAmdAgAACZ4CAAAJnwIAAAmgAgAACaECAAAJogIAAAmjAgAACaQCAAAJpQIAAAmmAgAACacCAAAJqAIAAAmpAgAACaoCAAAJqwIAAAmsAgAACa0CAAAJrgIAAAmvAgAACbACAAAJsQIAAAmyAgAACbMCAAAJtAIAAAm1AgAACbYCAAAJtwIAAAm4AgAACbkCAAAJugIAAAm7Ag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n9AgAACf4CAAAJ/wIAAAkAAwAACQEDAAAJAgMAAAkDAwAACQQDAAAJBQMAAAkGAwAACQcDAAAJCAMAAAkJAwAACQoDAAAJCwMAAAkMAwAACQ0DAAAJDgMAAAkPAwAACRADAAAJEQMAAAkSAwAACRMDAAAJFAMAAAkVAwAACRYDAAAJFwMAAAkYAwAACRkDAAAJGgMAAAkbAwAACRwDAAAJHQMAAAkeAwAACR8DAAAJIAMAAAkhAwAACSIDAAAJIwMAAAkkAwAACSUDAAAJJgMAAAknAwAACSgDAAAJKQMAAAkqAwAACSsDAAAJLAMAAAktAwAACS4DAAAJLwMAAAkwAwAACTEDAAAJMgMAAAkzAwAACTQDAAAJNQMAAAk2AwAACTcDAAAJOAMAAAk5AwAACToDAAAJOwMAAA1ZB1cAAAAAAQAAACAAAAAECklua1BvaW50VjECAAAACTwDAAAJPQMAAAk+AwAACT8DAAAJQAMAAAlBAwAACUIDAAAJQwMAAAlEAwAACUUDAAAJRgMAAAlHAwAACUgDAAAJSQMAAAlKAwAACUsDAAAJTAMAAAlNAwAACU4DAAAJTwMAAAlQAwAACVEDAAAJUgMAAAlTAwAACVQDAAAJVQMAAAlWAwAACVcDAAAJWAMAAAlZAwAACVoDAAAKB1kAAAAAAQAAAEAAAAAECklua1BvaW50VjECAAAACVsDAAAJXAMAAAldAwAACV4DAAAJXwMAAAlgAwAACWEDAAAJYgMAAAljAwAACWQDAAAJZQMAAAlmAwAACWcDAAAJaAMAAAlpAwAACWoDAAAJawMAAAlsAwAACW0DAAAJbgMAAAlvAwAACXADAAAJcQMAAAlyAwAACXMDAAAJdAMAAAl1AwAACXYDAAAJdwMAAAl4AwAACXkDAAAJegMAAAl7AwAACXwDAAAJfQMAAAl+AwAACX8DAAAJgAMAAAmBAwAACYIDAAAJgwMAAAmEAwAACYUDAAAJhgMAAAmHAwAACYgDAAANEgdbAAAAAAEAAACAAAAABApJbmtQb2ludFYxAgAAAAmJAwAACYoDAAAJiwMAAAmMAwAACY0DAAAJjgMAAAmPAwAACZADAAAJkQMAAAmSAwAACZMDAAAJlAMAAAmVAwAACZYDAAAJlwMAAAmYAwAACZkDAAAJmgMAAAmbAwAACZwDAAAJnQMAAAmeAwAACZ8DAAAJoAMAAAmhAwAACaIDAAAJowMAAAmkAwAACaUDAAAJpgMAAAmnAwAACagDAAAJqQMAAAmqAwAACasDAAAJrAMAAAmtAwAACa4DAAAJrwMAAAmwAwAACbEDAAAJsgMAAAmzAwAACbQDAAAJtQMAAAm2AwAACbcDAAAJuAMAAAm5AwAACboDAAAJuwMAAAm8AwAACb0DAAAJvgMAAAm/AwAACcADAAAJwQMAAAnCAwAACcMDAAAJxAMAAAnFAwAACcYDAAAJxwMAAAnIAwAACckDAAAJygMAAAnLAwAACcwDAAAJzQMAAAnOAwAACc8DAAAJ0AMAAAnRAwAACdIDAAAJ0wMAAAnUAwAACdUDAAAJ1gMAAAnXAwAACdgDAAAJ2QMAAAnaAwAACdsDAAAJ3AMAAAndAwAACd4DAAAJ3wMAAAngAwAACeEDAAAJ4gMAAAnjAwAACeQDAAAJ5QMAAAnmAwAACecDAAAJ6AMAAAnpAwAACeoDAAAJ6wMAAAnsAwAACe0DAAAJ7gMAAAnvAwAACfADAAAJ8QMAAAnyAwAACfMDAAAJ9AMAAAn1AwAACfYDAAAJ9wMAAAn4AwAACfkDAAAJ+gMAAAn7AwAACfwDAAAJ/QMAAAn+AwAACf8DAAAJAAQAAAkBBAAACQIEAAANBgddAAAAAAEAAAAgAAAABApJbmtQb2ludFYxAgAAAAkDBAAACQQEAAAJBQQAAAkGBAAACQcEAAAJCAQAAAkJBAAACQoEAAAJCwQAAAkMBAAACQ0EAAAJDgQAAAkPBAAACRAEAAAJEQQAAAkSBAAACRMEAAAJFAQAAAkVBAAACRYEAAAJFwQAAA0LB18AAAAAAQAAAEAAAAAECklua1BvaW50VjECAAAACRgEAAAJGQQAAAkaBAAACRsEAAAJHAQAAAkdBAAACR4EAAAJHwQAAAkgBAAACSEEAAAJIgQAAAkjBAAACSQEAAAJJQQAAAkmBAAACScEAAAJKAQAAAkpBAAACSoEAAAJKwQAAAksBAAACS0EAAAJLgQAAAkvBAAACTAEAAAJMQQAAAkyBAAACTMEAAAJNAQAAAk1BAAACTYEAAAJNwQAAAk4BAAACTkEAAAJOgQAAAk7BAAACTwEAAAJPQQAAAk+BAAACT8EAAAJQAQAAAlBBAAACUIEAAAJQwQAAA0UB2EAAAAAAQAAAAABAAAECklua1BvaW50VjECAAAACUQEAAAJRQQAAAlGBAAACUcEAAAJSAQAAAlJBAAACUoEAAAJSwQAAAlMBAAACU0EAAAJTgQAAAlPBAAACVAEAAAJUQQAAAlSBAAACVMEAAAJVAQAAAlVBAAACVYEAAAJVwQAAAlYBAAACVkEAAAJWgQAAAlbBAAACVwEAAAJXQQAAAleBAAACV8EAAAJYAQAAAlhBAAACWIEAAAJYwQAAAlkBAAACWUEAAAJZgQAAAlnBAAACWgEAAAJaQQAAAlqBAAACWsEAAAJbAQAAAltBAAACW4EAAAJbwQAAAlwBAAACXEEAAAJcgQAAAlzBAAACXQEAAAJdQQAAAl2BAAACXcEAAAJeAQAAAl5BAAACXoEAAAJewQAAAl8BAAACX0EAAAJfgQAAAl/BAAACYAEAAAJgQQAAAmCBAAACYMEAAAJhAQAAAmFBAAACYYEAAAJhwQAAAmIBAAACYkEAAAJigQAAAmLBAAACYwEAAAJjQQAAAmOBAAACY8EAAAJkAQAAAmRBAAACZIEAAAJkwQAAAmUBAAACZUEAAAJlgQAAAmXBAAACZgEAAAJmQQAAAmaBAAACZsEAAAJnAQAAAmdBAAACZ4EAAAJnwQAAAmgBAAACaEEAAAJogQAAAmjBAAACaQEAAAJpQQAAAmmBAAACacEAAAJqAQAAAmpBAAACaoEAAAJqwQAAAmsBAAACa0EAAAJrgQAAAmvBAAACbAEAAAJsQQAAAmyBAAACbMEAAAJtAQAAAm1BAAACbYEAAAJtwQAAAm4BAAACbkEAAAJugQAAAm7BAAACbwEAAAJvQQAAAm+BAAACb8EAAAJwAQAAAnBBAAACcIEAAAJwwQAAAnEBAAACcUEAAAJxgQAAAnHBAAACcgEAAAJyQQAAAnKBAAACcsEAAAJzAQAAAnNBAAADXYHYwAAAAABAAAAAAEAAAQKSW5rUG9pbnRWMQIAAAAJzgQAAAnPBAAACdAEAAAJ0QQAAAnSBAAACdMEAAAJ1AQAAAnVBAAACdYEAAAJ1wQAAAnYBAAACdkEAAAJ2gQAAAnbBAAACdwEAAAJ3QQAAAneBAAACd8EAAAJ4AQAAAnhBAAACeIEAAAJ4wQAAAnkBAAACeUEAAAJ5gQAAAnnBAAACegEAAAJ6QQAAAnqBAAACesEAAAJ7AQAAAntBAAACe4EAAAJ7wQAAAnwBAAACfEEAAAJ8gQAAAnzBAAACfQEAAAJ9QQAAAn2BAAACfcEAAAJ+AQAAAn5BAAACfoEAAAJ+wQAAAn8BAAACf0EAAAJ/gQAAAn/BAAACQAFAAAJAQUAAAkCBQAACQMFAAAJBAUAAAkFBQAACQYFAAAJBwUAAAkIBQAACQkFAAAJCgUAAAkLBQAACQwFAAAJDQUAAAkOBQAACQ8FAAAJEAUAAAkRBQAACRIFAAAJEwUAAAkUBQAACRUFAAAJFgUAAAkXBQAACRgFAAAJGQUAAAkaBQAACRsFAAAJHAUAAAkdBQAACR4FAAAJHwUAAAkgBQAACSEFAAAJIgUAAAkjBQAACSQFAAAJJQUAAAkmBQAACScFAAAJKAUAAAkpBQAACSoFAAAJKwUAAAksBQAACS0FAAAJLgUAAAkvBQAACTAFAAAJMQUAAAkyBQAACTMFAAAJNAUAAAk1BQAACTYFAAAJNwUAAAk4BQAACTkFAAAJOgUAAAk7BQAACTwFAAAJPQUAAAk+BQAACT8FAAAJQAUAAAlBBQAACUIFAAAJQwUAAAlEBQAACUUFAAAJRgUAAAlHBQAACUgFAAAJSQUAAAlKBQAACUsFAAAJTAUAAAlNBQAACU4FAAAJTwUAAAlQBQAACVEFAAAJUgUAAAlTBQAACVQFAAAJVQUAAAlWBQAACVcFAAAJWAUAAAlZBQAACVoFAAAJWwUAAAlcBQAACV0FAAAJXgUAAAlfBQAACWAFAAAJYQUAAAliBQAACWMFAAAJZAUAAAllBQAACWYFAAAJZwUAAAloBQAACWkFAAAJagUAAAlrBQAACWwFAAAJbQUAAAluBQAACW8FAAAJcAUAAAlxBQAACXIFAAAJcwUAAAl0BQAACXUFAAAJdgUAAAl3BQAACXgFAAAJeQUAAAl6BQAACXsFAAAJfAUAAAl9BQAACX4FAAAJfwUAAAmABQAACYEFAAAJggUAAAmDBQAACYQFAAAJhQUAAAmGBQAACYcFAAAJiAUAAAmJBQAACYoFAAAJiwUAAAmMBQAACY0FAAAJjgUAAAmPBQAACZAFAAAJkQUAAAmSBQAACZMFAAAJlAUAAAmVBQAACZYFAAAJlwUAAAmYBQAACZkFAAAJmgUAAAmbBQAACZwFAAAJnQUAAAmeBQAACZ8FAAANLgdlAAAAAAEAAACAAAAABApJbmtQb2ludFYxAgAAAAmgBQAACaEFAAAJogUAAAmjBQAACaQFAAAJpQUAAAmmBQAACacFAAAJqAUAAAmpBQAACaoFAAAJqwUAAAmsBQAACa0FAAAJrgUAAAmvBQAACbAFAAAJsQUAAAmyBQAACbMFAAAJtAUAAAm1BQAACbYFAAAJtwUAAAm4BQAACbkFAAAJugUAAAm7BQAACbwFAAAJvQUAAAm+BQAACb8FAAAJwAUAAAnBBQAACcIFAAAJwwUAAAnEBQAACcUFAAAJxgUAAAnHBQAACcgFAAAJyQUAAAnKBQAACcsFAAAJzAUAAAnNBQAACc4FAAAJzwUAAAnQBQAACdEFAAAJ0gUAAAnTBQAACdQFAAAJ1QUAAAnWBQAACdcFAAAJ2AUAAAnZBQAACdoFAAAJ2wUAAAncBQAACd0FAAAJ3gUAAAnfBQAACeAFAAAJ4QUAAAniBQAACeMFAAAJ5AUAAAnlBQAACeYFAAANOQdnAAAAAAEAAABAAAAABApJbmtQb2ludFYxAgAAAAnnBQAACegFAAAJ6QUAAAnqBQAACesFAAAJ7AUAAAntBQAACe4FAAAJ7wUAAAnwBQAACfEFAAAJ8gUAAAnzBQAACfQFAAAJ9QUAAAn2BQAACfcFAAAJ+AUAAAn5BQAACfoFAAAJ+wUAAAn8BQAACf0FAAAJ/gUAAAn/BQAACQAGAAAJAQYAAAkCBgAACQMGAAAJBAYAAAkFBgAACQYGAAAJBwYAAAkIBgAACQkGAAAJCgYAAAkLBgAACQwGAAAJDQYAAAkOBgAACQ8GAAAJEAYAAAkRBgAACRIGAAAJEwYAAAkUBgAACRUGAAAJFgYAAAkXBgAACRgGAAAJGQYAAAkaBgAACRsGAAAJHAYAAAkdBgAACR4GAAAJHwYAAAkgBgAADQYHaQAAAAABAAAAAAEAAAQKSW5rUG9pbnRWMQIAAAAJIQYAAAkiBgAACSMGAAAJJAYAAAklBgAACSYGAAAJJwYAAAkoBgAACSkGAAAJKgYAAAkrBgAACSwGAAAJLQYAAAkuBgAACS8GAAAJMAYAAAkxBgAACTIGAAAJMwYAAAk0BgAACTUGAAAJNgYAAAk3BgAACTgGAAAJOQYAAAk6BgAACTsGAAAJPAYAAAk9BgAACT4GAAAJPwYAAAlABgAACUEGAAAJQgYAAAlDBgAACUQGAAAJRQYAAAlGBgAACUcGAAAJSAYAAAlJBgAACUoGAAAJSwYAAAlMBgAACU0GAAAJTgYAAAlPBgAACVAGAAAJUQYAAAlSBgAACVMGAAAJVAYAAAlVBgAACVYGAAAJVwYAAAlYBgAACVkGAAAJWgYAAAlbBgAACVwGAAAJXQYAAAleBgAACV8GAAAJYAYAAAlhBgAACWIGAAAJYwYAAAlkBgAACWUGAAAJZgYAAAlnBgAACWgGAAAJaQYAAAlqBgAACWsGAAAJbAYAAAltBgAACW4GAAAJbwYAAAlwBgAACXEGAAAJcgYAAAlzBgAACXQGAAAJdQYAAAl2BgAACXcGAAAJeAYAAAl5BgAACXoGAAAJewYAAAl8BgAACX0GAAAJfgYAAAl/BgAACYAGAAAJgQYAAAmCBgAACYMGAAAJhAYAAAmFBgAACYYGAAAJhwYAAAmIBgAACYkGAAAJigYAAAmLBgAACYwGAAAJjQYAAAmOBgAACY8GAAAJkAYAAAmRBgAACZIGAAAJkwYAAAmUBgAACZUGAAAJlgYAAAmXBgAACZgGAAAJmQYAAAmaBgAACZsGAAAJnAYAAAmdBgAACZ4GAAAJnwYAAAmgBgAACaEGAAAJogYAAAmjBgAACaQGAAAJpQYAAAmmBgAACacGAAAJqAYAAAmpBgAACaoGAAAJqwYAAAmsBgAACa0GAAAJrgYAAAmvBgAACbAGAAAJsQYAAAmyBgAACbMGAAAJtAYAAAm1BgAACbYGAAAJtwYAAAm4BgAACbkGAAAJugYAAAm7BgAACbwGAAAJvQYAAAm+BgAACb8GAAAJwAYAAAnBBgAACcIGAAAJwwYAAAnEBgAACcUGAAAJxgYAAAnHBgAACcgGAAAJyQYAAA1XB2sAAAAAAQAAAAABAAAECklua1BvaW50VjECAAAACcoGAAAJywYAAAnMBgAACc0GAAAJzgYAAAnPBgAACdAGAAAJ0QYAAAnSBgAACdMGAAAJ1AYAAAnVBgAACdYGAAAJ1wYAAAnYBgAACdkGAAAJ2gYAAAnbBgAACdwGAAAJ3QYAAAneBgAACd8GAAAJ4AYAAAnhBgAACeIGAAAJ4wYAAAnkBgAACeUGAAAJ5gYAAAnnBgAACegGAAAJ6QYAAAnqBgAACesGAAAJ7AYAAAntBgAACe4GAAAJ7wYAAAnwBgAACfEGAAAJ8gYAAAnzBgAACfQGAAAJ9QYAAAn2BgAACfcGAAAJ+AYAAAn5BgAACfoGAAAJ+wYAAAn8BgAACf0GAAAJ/gYAAAn/BgAACQAHAAAJAQcAAAkCBwAACQMHAAAJBAcAAAkFBwAACQYHAAAJBwcAAAkIBwAACQkHAAAJCgcAAAkLBwAACQwHAAAJDQcAAAkOBwAACQ8HAAAJEAcAAAkRBwAACRIHAAAJEwcAAAkUBwAACRUHAAAJFgcAAAkXBwAACRgHAAAJGQcAAAkaBwAACRsHAAAJHAcAAAkdBwAACR4HAAAJHwcAAAkgBwAACSEHAAAJIgcAAAkjBwAACSQHAAAJJQcAAAkmBwAACScHAAAJKAcAAAkpBwAACSoHAAAJKwcAAAksBwAACS0HAAAJLgcAAAkvBwAACTAHAAAJMQcAAAkyBwAACTMHAAAJNAcAAAk1BwAACTYHAAAJNwcAAAk4BwAACTkHAAAJOgcAAAk7BwAACTwHAAAJPQcAAAk+BwAACT8HAAAJQAcAAAlBBwAACUIHAAAJQwcAAAlEBwAACUUHAAAJRgcAAAlHBwAACUgHAAAJSQcAAAlKBwAACUsHAAAJTAcAAAlNBwAACU4HAAAJTwcAAAlQBwAACVEHAAAJUgcAAAlTBwAACVQHAAAJVQcAAAlWBwAACVcHAAAJWAcAAAlZBwAACVoHAAAJWwcAAAlcBwAACV0HAAAJXgcAAAlfBwAACWAHAAAJYQcAAAliBwAACWMHAAAJZAcAAAllBwAACWYHAAAJZwcAAAloBwAACWkHAAAJagcAAAlrBwAACWwHAAAJbQcAAAluBwAACW8HAAAJcAcAAAlxBwAACXIHAAAJcwcAAAl0BwAACXUHAAAJdgcAAAl3BwAACXgHAAAJeQcAAAl6BwAACXsHAAAJfAcAAAl9BwAACX4HAAAJfwcAAAmABwAACYEHAAAJggcAAAmDBwAACYQHAAAJhQcAAAmGBwAACYcHAAAJiAcAAA1BBWwAAAAKSW5rUG9pbnRWMQQAAAABWAFZDlByZXNzdXJlRmFjdG9yCVRpbWVTdGFtcAAAAAAGBgsQAgAAALkvXXFZWtQ/bmzBrLqMsT8AAAA/AAAAAAAAAAABbQAAAGwAAAC5j25l3j7UP25sway6jLE/AAAAPwAAAAAAAAAAAW4AAABsAAAAt+9/WWMj1D9ubMGsuoyxPwAAAD8uAAAAAAAAAAFvAAAAbAAAALfvf1ljI9Q/RkivZNApsj8AAAA/TgAAAAAAAAABcAAAAGwAAAC3T5FN6AfUP0ZIr2TQKbI/AAAAP10AAAAAAAAAAXEAAABsAAAAt6+iQW3s0z9GSK9k0CmyPwAAAD9dAAAAAAAAAAFyAAAAbAAAALevokFt7NM/HiSdHObGsj8AAAA/bQAAAAAAAAABcwAAAGwAAAC1D7Q18tDTPx4knRzmxrI/AAAAP20AAAAAAAAAAXQAAABsAAAAtc/WHfyZ0z/4/4rU+2OzPwAAAD99AAAAAAAAAAF1AAAAbAAAALMv6BGBftM/+P+K1Ptjsz8AAAA/iwAAAAAAAAABdgAAAGwAAACzj/kFBmPTP8rbeIwRAbQ/AAAAP4sAAAAAAAAAAXcAAABsAAAAte8K+opH0z+it2ZEJ560PwAAAD+bAAAAAAAAAAF4AAAAbAAAALXvCvqKR9M/epNU/Dw7tT8AAAA/qgAAAAAAAAABeQAAAGwAAACzTxzuDyzTP3qTVPw8O7U/AAAAP6oAAAAAAAAAAXoAAABsAAAAs68t4pQQ0z9Sb0K0Uti1PwAAAD+6AAAAAAAAAAF7AAAAbAAAALMPP9YZ9dI/KkswbGh1tj8AAAA/ygAAAAAAAAABfAAAAGwAAACvb1DKntnSPwInHiR+Erc/AAAAP9kAAAAAAAAAAX0AAABsAAAAr29Qyp7Z0j/cAgzck6+3PwAAAD/ZAAAAAAAAAAF+AAAAbAAAAK/PYb4jvtI/3AIM3JOvtz8AAAA/6QAAAAAAAAABfwAAAGwAAACvL3OyqKLSP7Le+ZOpTLg/AAAAP/kAAAAAAAAAAYAAAABsAAAArY+Epi2H0j+y3vmTqUy4PwAAAD/5AAAAAAAAAAGBAAAAbAAAAK2PhKYth9I/jLrnS7/puD8AAAA/CAEAAAAAAAABggAAAGwAAACtj4SmLYfSP16W1QPVhrk/AAAAPxgBAAAAAAAAAYMAAABsAAAAre+VmrJr0j82csO76iO6PwAAAD8YAQAAAAAAAAGEAAAAbAAAAK3vlZqya9I/EE6xcwDBuj8AAAA/NwEAAAAAAAABhQAAAGwAAACtT6eON1DSPxBOsXMAwbo/AAAAPzcBAAAAAAAAAYYAAABsAAAArU+njjdQ0j/mKZ8rFl67PwAAAD9HAQAAAAAAAAGHAAAAbAAAAK1Pp443UNI/wAWN4yv7uz8AAAA/VgEAAAAAAAABiAAAAGwAAACtT6eON1DSP5bheptBmLw/AAAAP1YBAAAAAAAAAYkAAABsAAAAq6+4grw00j+W4XqbQZi8PwAAAD9mAQAAAAAAAAGKAAAAbAAAAKuvuIK8NNI/cL1oU1c1vT8AAAA/ZgEAAAAAAAABiwAAAGwAAACrD8p2QRnSP0aZVgtt0r0/AAAAP3YBAAAAAAAAAYwAAABsAAAAqw/KdkEZ0j8gdUTDgm++PwAAAD+FAQAAAAAAAAGNAAAAbAAAAKsPynZBGdI/9FAye5gMvz8AAAA/lQEAAAAAAAABjgAAAGwAAACrD8p2QRnSP8osIDOuqb8/AAAAP6QBAAAAAAAAAY8AAABsAAAAq2/basb90T/KLCAzrqm/PwAAAD+kAQAAAAAAAAGQAAAAbAAAAKtv22rG/dE/UgSH9WEjwD8AAAA/tAEAAAAAAAABkQAAAGwAAACrb9tqxv3RPz3yfdHsccA/AAAAP8QBAAAAAAAAAZIAAABsAAAAq2/basb90T8q4HStd8DAPwAAAD/EAQAAAAAAAAGTAAAAbAAAAKtv22rG/dE/Fc5riQIPwT8AAAA/0wEAAAAAAAABlAAAAGwAAACrz+xeS+LRPwK8YmWNXcE/AAAAP+MBAAAAAAAAAZUAAABsAAAAq8/sXkvi0T/tqVlBGKzBPwAAAD/zAQAAAAAAAAGWAAAAbAAAAKvP7F5L4tE/25dQHaP6wT8AAAA/AgIAAAAAAAABlwAAAGwAAACrz+xeS+LRP8OFR/ktScI/AAAAPxICAAAAAAAAAZgAAABsAAAAq8/sXkvi0T+vcz7VuJfCPwAAAD8hAgAAAAAAAAGZAAAAbAAAAKkv/lLQxtE/nWE1sUPmwj8AAAA/MQIAAAAAAAABmgAAAGwAAACpL/5S0MbRP4dPLI3ONMM/AAAAP0ECAAAAAAAAAZsAAABsAAAAqS/+UtDG0T91PSNpWYPDPwAAAD9BAgAAAAAAAAGcAAAAbAAAAKkv/lLQxtE/XysaReTRwz8AAAA/UAIAAAAAAAABnQAAAGwAAACpL/5S0MbRP00ZESFvIMQ/AAAAP2ACAAAAAAAAAZ4AAABsAAAAqS/+UtDG0T83Bwj9+W7EPwAAAD9wAgAAAAAAAAGfAAAAbAAAAKkv/lLQxtE/JfX+2IS9xD8AAAA/fwIAAAAAAAABoAAAAGwAAACpL/5S0MbRPw3j9bQPDMU/AAAAP48CAAAAAAAAAaEAAABsAAAAq8/sXkvi0T/50OyQmlrFPwAAAD+eAgAAAAAAAAGiAAAAbAAAAKvP7F5L4tE/5b7jbCWpxT8AAAA/ngIAAAAAAAABowAAAGwAAACrz+xeS+LRP9Gs2kiw98U/AAAAP64CAAAAAAAAAaQAAABsAAAAq8/sXkvi0T+/mtEkO0bGPwAAAD/NAgAAAAAAAAGlAAAAbAAAAKtv22rG/dE/v5rRJDtGxj8AAAA/3QIAAAAAAAABpgAAAGwAAACrb9tqxv3RP6mIyADGlMY/AAAAP/wCAAAAAAAAAacAAABsAAAAqw/KdkEZ0j+piMgAxpTGPwAAAD8MAwAAAAAAAAGoAAAAbAAAAKuvuIK8NNI/qYjIAMaUxj8AAAA/GwMAAAAAAAABqQAAAGwAAACrr7iCvDTSP5d2v9xQ48Y/AAAAPysDAAAAAAAAAaoAAABsAAAAq6+4grw00j+BZLa42zHHPwAAAD87AwAAAAAAAAGrAAAAbAAAAK1Pp443UNI/gWS2uNsxxz8AAAA/OwMAAAAAAAABrAAAAGwAAACt75WasmvSP4FktrjbMcc/AAAAP1oDAAAAAAAAAa0AAABsAAAArY+Epi2H0j+BZLa42zHHPwAAAD95AwAAAAAAAAGuAAAAbAAAAK2PhKYth9I/b1KtlGaAxz8AAAA/eQMAAAAAAAABrwAAAGwAAACvL3OyqKLSP29SrZRmgMc/AAAAP4kDAAAAAAAAAbAAAABsAAAAry9zsqii0j9XQKRw8c7HPwAAAD+YAwAAAAAAAAGxAAAAbAAAAK/PYb4jvtI/V0CkcPHOxz8AAAA/mAMAAAAAAAABsgAAAGwAAACvz2G+I77SP0Mum0x8Hcg/AAAAP6gDAAAAAAAAAbMAAABsAAAAr29Qyp7Z0j8vHJIoB2zIPwAAAD+oAwAAAAAAAAG0AAAAbAAAALMPP9YZ9dI/LxySKAdsyD8AAAA/uAMAAAAAAAABtQAAAGwAAACzDz/WGfXSPxsKiQSSusg/AAAAP7gDAAAAAAAAAbYAAABsAAAAs68t4pQQ0z8bCokEkrrIPwAAAD/HAwAAAAAAAAG3AAAAbAAAALNPHO4PLNM/GwqJBJK6yD8AAAA/1wMAAAAAAAABuAAAAGwAAACzTxzuDyzTPwf4f+AcCck/AAAAP+cDAAAAAAAAAbkAAABsAAAAte8K+opH0z8H+H/gHAnJPwAAAD8VBAAAAAAAAAG6AAAAbAAAALOP+QUGY9M/B/h/4BwJyT8AAAA/NQQAAAAAAAABuwAAAGwAAACzL+gRgX7TP/PldrynV8k/AAAAP1QEAAAAAAAAAbwAAABsAAAAtc/WHfyZ0z/f022YMqbJPwAAAD+DBAAAAAAAAAG9AAAAbAAAALUPtDXy0NM/39NtmDKmyT8AAAA/kgQAAAAAAAABvgAAAGwAAAC3r6JBbezTP8vBZHS99Mk/AAAAP5IEAAAAAAAAAb8AAABsAAAAt0+RTegH1D+3r1tQSEPKPwAAAD+SBAAAAAAAAAHAAAAAbAAAALfvf1ljI9Q/t69bUEhDyj8AAAA/ogQAAAAAAAABwQAAAGwAAAC5j25l3j7UP6WdUizTkco/AAAAP7UEAAAAAAAAAcIAAABsAAAAuS9dcVla1D+lnVIs05HKPwAAAD+1BAAAAAAAAAHDAAAAbAAAALnPS33UddQ/pZ1SLNORyj8AAAA/xAQAAAAAAAABxAAAAGwAAAC9DymVyqzUP42LSQhe4Mo/AAAAP9QEAAAAAAAAAcUAAABsAAAAvQ8plcqs1D95eUDk6C7LPwAAAD/kBAAAAAAAAAHGAAAAbAAAAL2vF6FFyNQ/eXlA5Oguyz8AAAA/5AQAAAAAAAABxwAAAGwAAAC9TwatwOPUP3l5QOToLss/AAAAP/MEAAAAAAAAAcgAAABsAAAAv+/0uDv/1D95eUDk6C7LPwAAAD8DBQAAAAAAAAHJAAAAbAAAAL+P48S2GtU/eXlA5Oguyz8AAAA/EgUAAAAAAAABygAAAGwAAAC/L9LQMTbVP3l5QOToLss/AAAAP0EFAAAAAAAAAcsAAABsAAAAwc/A3KxR1T95eUDk6C7LPwAAAD9RBQAAAAAAAAHMAAAAbAAAAL9vr+gnbdU/eXlA5Oguyz8AAAA/zgUAAAAAAAABzQAAAGwAAAC/D570oojVP3l5QOToLss/AAAAP+0FAAAAAAAAAc4AAABsAAAAwa+MAB6k1T+Ni0kIXuDKPwAAAD/9BQAAAAAAAAHPAAAAbAAAAMFPewyZv9U/pZ1SLNORyj8AAAA/DAYAAAAAAAAB0AAAAGwAAADB72kYFNvVP7evW1BIQ8o/AAAAPxwGAAAAAAAAAdEAAABsAAAAw49YJI/21T+3r1tQSEPKPwAAAD8sBgAAAAAAAAHSAAAAbAAAAMOPWCSP9tU/y8FkdL30yT8AAAA/LAYAAAAAAAAB0wAAAGwAAADDL0cwChLWP9/TbZgypsk/AAAAPzsGAAAAAAAAAdQAAABsAAAAx28kSABJ1j/z5Xa8p1fJPwAAAD9LBgAAAAAAAAHVAAAAbAAAAMcPE1R7ZNY/B/h/4BwJyT8AAAA/WwYAAAAAAAAB1gAAAGwAAADHrwFg9n/WPxsKiQSSusg/AAAAP1sGAAAAAAAAAdcAAABsAAAAx0/wa3Gb1j8vHJIoB2zIPwAAAD9qBgAAAAAAAAHYAAAAbAAAAMnv3nfsttY/LxySKAdsyD8AAAA/iQYAAAAAAAAB2QAAAGwAAADJ79537LbWP0Mum0x8Hcg/AAAAP4kGAAAAAAAAAdoAAABsAAAAyY/Ng2fS1j9XQKRw8c7HPwAAAD+pBgAAAAAAAAHbAAAAbAAAAMmPzYNn0tY/b1KtlGaAxz8AAAA/vAYAAAAAAAAB3AAAAGwAAADJL7yP4u3WP29SrZRmgMc/AAAAP8wGAAAAAAAAAd0AAABsAAAAyS+8j+Lt1j+BZLa42zHHPwAAAD/cBgAAAAAAAAHeAAAAbAAAAMvPqptdCdc/l3a/3FDjxj8AAAA/6wYAAAAAAAAB3wAAAGwAAADLb5mn2CTXP5d2v9xQ48Y/AAAAP/sGAAAAAAAAAeAAAABsAAAAy2+Zp9gk1z+piMgAxpTGPwAAAD/7BgAAAAAAAAHhAAAAbAAAAMtvmafYJNc/v5rRJDtGxj8AAAA/CgcAAAAAAAAB4gAAAGwAAADLD4izU0DXP9Gs2kiw98U/AAAAPwoHAAAAAAAAAeMAAABsAAAAy692v85b1z/lvuNsJanFPwAAAD8qBwAAAAAAAAHkAAAAbAAAAMuvdr/OW9c/+dDskJpaxT8AAAA/OQcAAAAAAAAB5QAAAGwAAADLT2XLSXfXPw3j9bQPDMU/AAAAP0kHAAAAAAAAAeYAAABsAAAAy09ly0l31z8l9f7YhL3EPwAAAD9JBwAAAAAAAAHnAAAAbAAAAMvvU9fEktc/JfX+2IS9xD8AAAA/WQcAAAAAAAAB6AAAAGwAAADL71PXxJLXPzcHCP35bsQ/AAAAP2gHAAAAAAAAAekAAABsAAAAy+9T18SS1z9NGREhbyDEPwAAAD94BwAAAAAAAAHqAAAAbAAAAM2PQuM/rtc/XysaReTRwz8AAAA/lwcAAAAAAAAB6wAAAGwAAADNj0LjP67XP3U9I2lZg8M/AAAAP6cHAAAAAAAAAewAAABsAAAAzy8x77rJ1z+HTyyNzjTDPwAAAD+nBwAAAAAAAAHtAAAAbAAAAM8vMe+6ydc/nWE1sUPmwj8AAAA/tgcAAAAAAAAB7gAAAGwAAADPzx/7NeXXP8OFR/ktScI/AAAAP9YHAAAAAAAAAe8AAABsAAAAz88f+zXl1z/bl1Ado/rBPwAAAD/lBwAAAAAAAAHwAAAAbAAAANFvDgexANg/7alZQRiswT8AAAA/BAgAAAAAAAAB8QAAAGwAAADRbw4HsQDYPwK8YmWNXcE/AAAAPwQIAAAAAAAAAfIAAABsAAAA0W8OB7EA2D8VzmuJAg/BPwAAAD8UCAAAAAAAAAHzAAAAbAAAANFvDgexANg/KuB0rXfAwD8AAAA/JAgAAAAAAAAB9AAAAGwAAADRbw4HsQDYPz3yfdHsccA/AAAAPzMIAAAAAAAAAfUAAABsAAAA0W8OB7EA2D9SBIf1YSPAPwAAAD9TCAAAAAAAAAH2AAAAbAAAANFvDgexANg/yiwgM66pvz8AAAA/YggAAAAAAAAB9wAAAGwAAADPzx/7NeXXP/RQMnuYDL8/AAAAP3IIAAAAAAAAAfgAAABsAAAAz88f+zXl1z8gdUTDgm++PwAAAD+BCAAAAAAAAAH5AAAAbAAAAM/PH/s15dc/RplWC23SvT8AAAA/kQgAAAAAAAAB+gAAAGwAAADPzx/7NeXXP3C9aFNXNb0/AAAAP6EIAAAAAAAAAfsAAABsAAAAzy8x77rJ1z9wvWhTVzW9PwAAAD+hCAAAAAAAAAH8AAAAbAAAAM8vMe+6ydc/luF6m0GYvD8AAAA/sAgAAAAAAAAB/QAAAGwAAADNj0LjP67XP8AFjeMr+7s/AAAAP8AIAAAAAAAAAf4AAABsAAAAzY9C4z+u1z/mKZ8rFl67PwAAAD/fCAAAAAAAAAH/AAAAbAAAAM2PQuM/rtc/EE6xcwDBuj8AAAA/3wgAAAAAAAABAAEAAGwAAADL71PXxJLXPxBOsXMAwbo/AAAAP+8IAAAAAAAAAQEBAABsAAAAy09ly0l31z82csO76iO6PwAAAD/vCAAAAAAAAAECAQAAbAAAAMtPZctJd9c/XpbVA9WGuT8AAAA/DgkAAAAAAAABAwEAAGwAAADLr3a/zlvXP4y650u/6bg/AAAAPx4JAAAAAAAAAQQBAABsAAAAyw+Is1NA1z+y3vmTqUy4PwAAAD89CQAAAAAAAAEFAQAAbAAAAMsPiLNTQNc/3AIM3JOvtz8AAAA/TQkAAAAAAAABBgEAAGwAAADLb5mn2CTXP9wCDNyTr7c/AAAAP00JAAAAAAAAAQcBAABsAAAAy8+qm10J1z/cAgzck6+3PwAAAD9cCQAAAAAAAAEIAQAAbAAAAMvPqptdCdc/AiceJH4Stz8AAAA/XAkAAAAAAAABCQEAAGwAAADJL7yP4u3WPwInHiR+Erc/AAAAP2wJAAAAAAAAAQoBAABsAAAAyS+8j+Lt1j8qSzBsaHW2PwAAAD97CQAAAAAAAAELAQAAbAAAAMmPzYNn0tY/KkswbGh1tj8AAAA/ewkAAAAAAAABDAEAAGwAAADJj82DZ9LWP1JvQrRS2LU/AAAAP4sJAAAAAAAAAQ0BAABsAAAAye/ed+y21j96k1T8PDu1PwAAAD+LCQAAAAAAAAEOAQAAbAAAAMdP8Gtxm9Y/epNU/Dw7tT8AAAA/mwkAAAAAAAABDwEAAGwAAADHT/BrcZvWP6K3ZkQnnrQ/AAAAP5sJAAAAAAAAARABAABsAAAAx68BYPZ/1j+it2ZEJ560PwAAAD+qCQAAAAAAAAERAQAAbAAAAMevAWD2f9Y/ytt4jBEBtD8AAAA/ugkAAAAAAAABEgEAAGwAAADHDxNUe2TWP8rbeIwRAbQ/AAAAP7oJAAAAAAAAARMBAABsAAAAx28kSABJ1j/4/4rU+2OzPwAAAD/KCQAAAAAAAAEUAQAAbAAAAMdvJEgASdY/HiSdHObGsj8AAAA/ygkAAAAAAAABFQEAAGwAAADFzzU8hS3WPx4knRzmxrI/AAAAP9kJAAAAAAAAARYBAABsAAAAwy9HMAoS1j9GSK9k0CmyPwAAAD/ZCQAAAAAAAAEXAQAAbAAAAMOPWCSP9tU/RkivZNApsj8AAAA/6QkAAAAAAAABGAEAAGwAAADB72kYFNvVP0ZIr2TQKbI/AAAAP/gJAAAAAAAAARkBAABsAAAAwe9pGBTb1T9ubMGsuoyxPwAAAD8ICgAAAAAAAAEaAQAAbAAAAMFPewyZv9U/bmzBrLqMsT8AAAA/GAoAAAAAAAABGwEAAGwAAADBr4wAHqTVP25sway6jLE/AAAAPycKAAAAAAAAARwBAABsAAAAvw+e9KKI1T+WkNP0pO+wPwAAAD83CgAAAAAAAAEdAQAAbAAAAL8PnvSiiNU/vrTlPI9SsD8AAAA/NwoAAAAAAAABHgEAAGwAAAC/b6/oJ23VP7605TyPUrA/AAAAP1YKAAAAAAAAAR8BAABsAAAAwc/A3KxR1T++tOU8j1KwPwAAAD91CgAAAAAAAAEgAQAAbAAAAL8v0tAxNtU/vrTlPI9SsD8AAAA/lQoAAAAAAAABIQEAAGwAAAC/j+PEthrVP7605TyPUrA/AAAAP6QKAAAAAAAAASIBAABsAAAAv+/0uDv/1D++tOU8j1KwPwAAAD+0CgAAAAAAAAEjAQAAbAAAAL/v9Lg7/9Q/zLHvCfNqrz8AAAA/tAoAAAAAAAABJAEAAGwAAAC9TwatwOPUP8yx7wnzaq8/AAAAP7QKAAAAAAAAASUBAABsAAAAva8XoUXI1D/Mse8J82qvPwAAAD+0CgAAAAAAAAEmAQAAbAAAAL0PKZXKrNQ/zLHvCfNqrz8AAAA/0woAAAAAAAABJwEAAGwAAAC7bzqJT5HUP8yx7wnzaq8/AAAAP+IKAAAAAAAAASgBAABsAAAAuc9LfdR11D/Mse8J82qvPwAAAD8CCwAAAAAAAAEpAQAAbAAAALkvXXFZWtQ/zLHvCfNqrz8AAAA/AgsAAAAAAAABKgEAAGwAAAC5j25l3j7UP8yx7wnzaq8/AAAAPxELAAAAAAAAASsBAABsAAAAt+9/WWMj1D/Mse8J82qvPwAAAD8hCwAAAAAAAAEsAQAAbAAAANkvG65rgdk/lpDT9KTvsD8AAAA/AAAAAAAAAAABLQEAAGwAAADZLxuua4HZP25sway6jLE/AAAAPwAAAAAAAAAAAS4BAABsAAAA2Y8sovBl2T9ubMGsuoyxPwAAAD8/AAAAAAAAAAEvAQAAbAAAANmPLKLwZdk/RkivZNApsj8AAAA/bAAAAAAAAAABMAEAAGwAAADV7z2WdUrZP0ZIr2TQKbI/AAAAP3sAAAAAAAAAATEBAABsAAAA1e89lnVK2T8eJJ0c5sayPwAAAD97AAAAAAAAAAEyAQAAbAAAANXvPZZ1Stk/+P+K1Ptjsz8AAAA/iwAAAAAAAAABMwEAAGwAAADXT0+K+i7ZP/j/itT7Y7M/AAAAP4sAAAAAAAAAATQBAABsAAAA109Pivou2T/K23iMEQG0PwAAAD+LAAAAAAAAAAE1AQAAbAAAANevYH5/E9k/ordmRCeetD8AAAA/mwAAAAAAAAABNgEAAGwAAADXr2B+fxPZP3qTVPw8O7U/AAAAP6oAAAAAAAAAATcBAABsAAAA169gfn8T2T9Sb0K0Uti1PwAAAD+6AAAAAAAAAAE4AQAAbAAAANUPcnIE+Ng/Um9CtFLYtT8AAAA/ygAAAAAAAAABOQEAAGwAAADVb4NmidzYPypLMGxodbY/AAAAP9kAAAAAAAAAAToBAABsAAAA1W+DZonc2D8CJx4kfhK3PwAAAD/ZAAAAAAAAAAE7AQAAbAAAANXPlFoOwdg/AiceJH4Stz8AAAA/6QAAAAAAAAABPAEAAGwAAADVz5RaDsHYP9wCDNyTr7c/AAAAP/gAAAAAAAAAAT0BAABsAAAA1c+UWg7B2D+y3vmTqUy4PwAAAD/4AAAAAAAAAAE+AQAAbAAAANUvpk6Tpdg/st75k6lMuD8AAAA/+AAAAAAAAAABPwEAAGwAAADVL6ZOk6XYP4y650u/6bg/AAAAPwgBAAAAAAAAAUABAABsAAAA04+3QhiK2D9eltUD1Ya5PwAAAD8IAQAAAAAAAAFBAQAAbAAAANPvyDadbtg/XpbVA9WGuT8AAAA/GAEAAAAAAAABQgEAAGwAAADT78g2nW7YPzZyw7vqI7o/AAAAPycBAAAAAAAAAUMBAABsAAAA0+/INp1u2D8QTrFzAMG6PwAAAD8nAQAAAAAAAAFEAQAAbAAAANNP2ioiU9g/EE6xcwDBuj8AAAA/NwEAAAAAAAABRQEAAGwAAADTT9oqIlPYP+YpnysWXrs/AAAAPzcBAAAAAAAAAUYBAABsAAAA0a/rHqc32D/ABY3jK/u7PwAAAD9HAQAAAAAAAAFHAQAAbAAAANGv6x6nN9g/luF6m0GYvD8AAAA/VgEAAAAAAAABSAEAAGwAAADRr+sepzfYP3C9aFNXNb0/AAAAP2YBAAAAAAAAAUkBAABsAAAA0Q/9Eiwc2D9GmVYLbdK9PwAAAD9mAQAAAAAAAAFKAQAAbAAAANEP/RIsHNg/IHVEw4Jvvj8AAAA/dQEAAAAAAAABSwEAAGwAAADRD/0SLBzYP/RQMnuYDL8/AAAAP5UBAAAAAAAAAUwBAABsAAAA0Q/9Eiwc2D/KLCAzrqm/PwAAAD/jAQAAAAAAAAFNAQAAbAAAANEP/RIsHNg/UgSH9WEjwD8AAAA/8gEAAAAAAAABTgEAAGwAAADRD/0SLBzYPz3yfdHsccA/AAAAPwICAAAAAAAAAU8BAABsAAAA0Q/9Eiwc2D8q4HStd8DAPwAAAD8SAgAAAAAAAAFQAQAAbAAAANEP/RIsHNg/Fc5riQIPwT8AAAA/IQIAAAAAAAABUQEAAGwAAADRD/0SLBzYPwK8YmWNXcE/AAAAPzECAAAAAAAAAVIBAABsAAAA0Q/9Eiwc2D/tqVlBGKzBPwAAAD9BAgAAAAAAAAFTAQAAbAAAANEP/RIsHNg/25dQHaP6wT8AAAA/QQIAAAAAAAABVAEAAGwAAADRD/0SLBzYP8OFR/ktScI/AAAAP1ACAAAAAAAAAVUBAABsAAAA0Q/9Eiwc2D+vcz7VuJfCPwAAAD9gAgAAAAAAAAFWAQAAbAAAANEP/RIsHNg/nWE1sUPmwj8AAAA/YAIAAAAAAAABVwEAAGwAAADRD/0SLBzYP4dPLI3ONMM/AAAAP28CAAAAAAAAAVgBAABsAAAA0Q/9Eiwc2D91PSNpWYPDPwAAAD9/AgAAAAAAAAFZAQAAbAAAANEP/RIsHNg/XysaReTRwz8AAAA/fwIAAAAAAAABWgEAAGwAAADRD/0SLBzYP00ZESFvIMQ/AAAAP48CAAAAAAAAAVsBAABsAAAA0Q/9Eiwc2D83Bwj9+W7EPwAAAD+eAgAAAAAAAAFcAQAAbAAAANEP/RIsHNg/JfX+2IS9xD8AAAA/ngIAAAAAAAABXQEAAGwAAADRD/0SLBzYPw3j9bQPDMU/AAAAP74CAAAAAAAAAV4BAABsAAAA0a/rHqc32D8N4/W0DwzFPwAAAD/NAgAAAAAAAAFfAQAAbAAAANGv6x6nN9g/+dDskJpaxT8AAAA/3QIAAAAAAAABYAEAAGwAAADRr+sepzfYP+W+42wlqcU/AAAAP+wCAAAAAAAAAWEBAABsAAAA00/aKiJT2D/RrNpIsPfFPwAAAD/sAgAAAAAAAAFiAQAAbAAAANPvyDadbtg/0azaSLD3xT8AAAA//AIAAAAAAAABYwEAAGwAAADT78g2nW7YP7+a0SQ7RsY/AAAAPwwDAAAAAAAAAWQBAABsAAAA04+3QhiK2D+/mtEkO0bGPwAAAD8MAwAAAAAAAAFlAQAAbAAAANOPt0IYitg/qYjIAMaUxj8AAAA/GwMAAAAAAAABZgEAAGwAAADTj7dCGIrYP5d2v9xQ48Y/AAAAPxsDAAAAAAAAAWcBAABsAAAA1S+mTpOl2D+Xdr/cUOPGPwAAAD8rAwAAAAAAAAFoAQAAbAAAANUvpk6Tpdg/gWS2uNsxxz8AAAA/KwMAAAAAAAABaQEAAGwAAADVz5RaDsHYP29SrZRmgMc/AAAAPzsDAAAAAAAAAWoBAABsAAAA1W+DZonc2D9vUq2UZoDHPwAAAD87AwAAAAAAAAFrAQAAbAAAANVvg2aJ3Ng/V0CkcPHOxz8AAAA/SgMAAAAAAAABbAEAAGwAAADVb4NmidzYP0Mum0x8Hcg/AAAAP1oDAAAAAAAAAW0BAABsAAAA1Q9ycgT42D9DLptMfB3IPwAAAD9aAwAAAAAAAAFuAQAAbAAAANUPcnIE+Ng/LxySKAdsyD8AAAA/aQMAAAAAAAABbwEAAGwAAADXr2B+fxPZPy8ckigHbMg/AAAAP2kDAAAAAAAAAXABAABsAAAA169gfn8T2T8bCokEkrrIPwAAAD95AwAAAAAAAAFxAQAAbAAAANdPT4r6Ltk/B/h/4BwJyT8AAAA/iQMAAAAAAAABcgEAAGwAAADV7z2WdUrZP/PldrynV8k/AAAAP+YDAAAAAAAAAXMBAABsAAAA2Y8sovBl2T/z5Xa8p1fJPwAAAD/2AwAAAAAAAAF0AQAAbAAAANkvG65rgdk/39NtmDKmyT8AAAA/9gMAAAAAAAABdQEAAGwAAADZzwm65pzZP8vBZHS99Mk/AAAAPwYEAAAAAAAAAXYBAABsAAAA22/4xWG42T/LwWR0vfTJPwAAAD8VBAAAAAAAAAF3AQAAbAAAANsP59Hc09k/y8FkdL30yT8AAAA/FQQAAAAAAAABeAEAAGwAAADbD+fR3NPZP7evW1BIQ8o/AAAAPyUEAAAAAAAAAXkBAABsAAAA26/V3Vfv2T+lnVIs05HKPwAAAD81BAAAAAAAAAF6AQAAbAAAAN1PxOnSCto/pZ1SLNORyj8AAAA/NQQAAAAAAAABewEAAGwAAADd77L1TSbaP6WdUizTkco/AAAAP1QEAAAAAAAAAXwBAABsAAAA3Y+hAclB2j+lnVIs05HKPwAAAD9jBAAAAAAAAAF9AQAAbAAAAN8vkA1EXdo/pZ1SLNORyj8AAAA/cwQAAAAAAAABfgEAAGwAAADfz34Zv3jaP6WdUizTkco/AAAAP3MEAAAAAAAAAX8BAABsAAAA4Q9cMbWv2j+Ni0kIXuDKPwAAAD+DBAAAAAAAAAGAAQAAbAAAAOGvSj0wy9o/jYtJCF7gyj8AAAA/kgQAAAAAAAABgQEAAGwAAADhTzlJq+baP42LSQhe4Mo/AAAAP6IEAAAAAAAAAYIBAABsAAAA4e8nVSYC2z+Ni0kIXuDKPwAAAD+yBAAAAAAAAAGDAQAAbAAAAOWPFmGhHds/jYtJCF7gyj8AAAA/wQQAAAAAAAABhAEAAGwAAADjLwVtHDnbP42LSQhe4Mo/AAAAP9EEAAAAAAAAAYUBAABsAAAA48/zeJdU2z+Ni0kIXuDKPwAAAD/gBAAAAAAAAAGGAQAAbAAAAOVv4oQScNs/jYtJCF7gyj8AAAA/8AQAAAAAAAABhwEAAGwAAADlD9GQjYvbP42LSQhe4Mo/AAAAP/AEAAAAAAAAAYgBAABsAAAA5a+/nAin2z+Ni0kIXuDKPwAAAD8ABQAAAAAAAAGJAQAAbAAAAOfvnLT+3ds/pZ1SLNORyj8AAAA/AAUAAAAAAAABigEAAGwAAADnj4vAefnbP7evW1BIQ8o/AAAAPw8FAAAAAAAAAYsBAABsAAAA6c9o2G8w3D/LwWR0vfTJPwAAAD8PBQAAAAAAAAGMAQAAbAAAAOlvV+TqS9w/y8FkdL30yT8AAAA/LwUAAAAAAAABjQEAAGwAAADpb1fk6kvcP9/TbZgypsk/AAAAPy8FAAAAAAAAAY4BAABsAAAA6w9G8GVn3D/f022YMqbJPwAAAD8vBQAAAAAAAAGPAQAAbAAAAOsPRvBlZ9w/8+V2vKdXyT8AAAA/PgUAAAAAAAABkAEAAGwAAADrTyMIXJ7cP/PldrynV8k/AAAAP04FAAAAAAAAAZEBAABsAAAA7+8RFNe53D8H+H/gHAnJPwAAAD9OBQAAAAAAAAGSAQAAbAAAAO+PACBS1dw/GwqJBJK6yD8AAAA/TgUAAAAAAAABkwEAAGwAAADvL+8rzfDcPy8ckigHbMg/AAAAP10FAAAAAAAAAZQBAABsAAAA7y/vK83w3D9DLptMfB3IPwAAAD9tBQAAAAAAAAGVAQAAbAAAAPHP3TdIDN0/V0CkcPHOxz8AAAA/bQUAAAAAAAABlgEAAGwAAADxb8xDwyfdP1dApHDxzsc/AAAAP30FAAAAAAAAAZcBAABsAAAA8W/MQ8Mn3T9vUq2UZoDHPwAAAD99BQAAAAAAAAGYAQAAbAAAAO8Pu08+Q90/gWS2uNsxxz8AAAA/jAUAAAAAAAABmQEAAGwAAADvD7tPPkPdP5d2v9xQ48Y/AAAAP5wFAAAAAAAAAZoBAABsAAAA76+pW7le3T+piMgAxpTGPwAAAD+cBQAAAAAAAAGbAQAAbAAAAPFPmGc0et0/v5rRJDtGxj8AAAA/rAUAAAAAAAABnAEAAGwAAADx74Zzr5XdP9Gs2kiw98U/AAAAP6wFAAAAAAAAAZ0BAABsAAAA8e+Gc6+V3T/lvuNsJanFPwAAAD+7BQAAAAAAAAGeAQAAbAAAAPGPdX8qsd0/+dDskJpaxT8AAAA/ywUAAAAAAAABnwEAAGwAAADxj3V/KrHdPw3j9bQPDMU/AAAAP8sFAAAAAAAAAaABAABsAAAA8y9ki6XM3T8l9f7YhL3EPwAAAD/aBQAAAAAAAAGhAQAAbAAAAPMvZIulzN0/NwcI/fluxD8AAAA/2gUAAAAAAAABogEAAGwAAADzL2SLpczdP00ZESFvIMQ/AAAAP+oFAAAAAAAAAaMBAABsAAAA889SlyDo3T9fKxpF5NHDPwAAAD/6BQAAAAAAAAGkAQAAbAAAAPPPUpcg6N0/dT0jaVmDwz8AAAA/CQYAAAAAAAABpQEAAGwAAADzz1KXIOjdP4dPLI3ONMM/AAAAPxkGAAAAAAAAAaYBAABsAAAA889SlyDo3T+dYTWxQ+bCPwAAAD8ZBgAAAAAAAAGnAQAAbAAAAPPPUpcg6N0/r3M+1biXwj8AAAA/KQYAAAAAAAABqAEAAGwAAADzz1KXIOjdP8OFR/ktScI/AAAAPzgGAAAAAAAAAakBAABsAAAA8y9ki6XM3T/DhUf5LUnCPwAAAD9IBgAAAAAAAAGqAQAAbAAAAPMvZIulzN0/25dQHaP6wT8AAAA/egYAAAAAAAABqwEAAGwAAADxj3V/KrHdP+2pWUEYrME/AAAAP4oGAAAAAAAAAawBAABsAAAA8Y91fyqx3T8VzmuJAg/BPwAAAD+aBgAAAAAAAAGtAQAAbAAAAPHvhnOvld0/Fc5riQIPwT8AAAA/mgYAAAAAAAABrgEAAGwAAADxT5hnNHrdPyrgdK13wMA/AAAAP6kGAAAAAAAAAa8BAABsAAAA8U+YZzR63T898n3R7HHAPwAAAD+pBgAAAAAAAAGwAQAAbAAAAO+vqVu5Xt0/UgSH9WEjwD8AAAA/uQYAAAAAAAABsQEAAGwAAADvD7tPPkPdP/RQMnuYDL8/AAAAP7kGAAAAAAAAAbIBAABsAAAA7w+7Tz5D3T8gdUTDgm++PwAAAD/IBgAAAAAAAAGzAQAAbAAAAPFvzEPDJ90/RplWC23SvT8AAAA/yAYAAAAAAAABtAEAAGwAAADxb8xDwyfdP3C9aFNXNb0/AAAAP9gGAAAAAAAAAbUBAABsAAAA8c/dN0gM3T9wvWhTVzW9PwAAAD/YBgAAAAAAAAG2AQAAbAAAAPHP3TdIDN0/luF6m0GYvD8AAAA/6AYAAAAAAAABtwEAAGwAAADvL+8rzfDcP5bheptBmLw/AAAAP+gGAAAAAAAAAbgBAABsAAAA7y/vK83w3D/ABY3jK/u7PwAAAD/3BgAAAAAAAAG5AQAAbAAAAO8v7yvN8Nw/5imfKxZeuz8AAAA/9wYAAAAAAAABugEAAGwAAADvjwAgUtXcPxBOsXMAwbo/AAAAPwcHAAAAAAAAAbsBAABsAAAA7+8RFNe53D82csO76iO6PwAAAD8XBwAAAAAAAAG8AQAAbAAAAOtPIwhcntw/XpbVA9WGuT8AAAA/JgcAAAAAAAABvQEAAGwAAADrrzT84ILcP4y650u/6bg/AAAAPzYHAAAAAAAAAb4BAABsAAAA6w9G8GVn3D+y3vmTqUy4PwAAAD9FBwAAAAAAAAG/AQAAbAAAAOlvV+TqS9w/3AIM3JOvtz8AAAA/VQcAAAAAAAABwAEAAGwAAADpb1fk6kvcPwInHiR+Erc/AAAAP1UHAAAAAAAAAcEBAABsAAAA6S96zPQU3D8CJx4kfhK3PwAAAD9lBwAAAAAAAAHCAQAAbAAAAOePi8B5+ds/KkswbGh1tj8AAAA/ZQcAAAAAAAABwwEAAGwAAADnT66og8LbP1JvQrRS2LU/AAAAP3QHAAAAAAAAAcQBAABsAAAA5a+/nAin2z96k1T8PDu1PwAAAD90BwAAAAAAAAHFAQAAbAAAAOUP0ZCNi9s/ordmRCeetD8AAAA/hAcAAAAAAAABxgEAAGwAAADlb+KEEnDbP6K3ZkQnnrQ/AAAAP4QHAAAAAAAAAccBAABsAAAA5W/ihBJw2z/K23iMEQG0PwAAAD+UBwAAAAAAAAHIAQAAbAAAAOPP83iXVNs/ytt4jBEBtD8AAAA/lAcAAAAAAAAByQEAAGwAAADjLwVtHDnbP/j/itT7Y7M/AAAAP5QHAAAAAAAAAcoBAABsAAAA5Y8WYaEd2z8eJJ0c5sayPwAAAD+jBwAAAAAAAAHLAQAAbAAAAOWPFmGhHds/RkivZNApsj8AAAA/swcAAAAAAAABzAEAAGwAAADh7ydVJgLbP0ZIr2TQKbI/AAAAP7MHAAAAAAAAAc0BAABsAAAA4e8nVSYC2z9ubMGsuoyxPwAAAD/CBwAAAAAAAAHOAQAAbAAAAOFPOUmr5to/bmzBrLqMsT8AAAA/0gcAAAAAAAABzwEAAGwAAADhr0o9MMvaP25sway6jLE/AAAAP9IHAAAAAAAAAdABAABsAAAA4Q9cMbWv2j+WkNP0pO+wPwAAAD/iBwAAAAAAAAHRAQAAbAAAAN9vbSU6lNo/lpDT9KTvsD8AAAA/8QcAAAAAAAAB0gEAAGwAAADfb20lOpTaP7605TyPUrA/AAAAP/EHAAAAAAAAAdMBAABsAAAA389+Gb942j/Mse8J82qvPwAAAD8BCAAAAAAAAAHUAQAAbAAAAN8vkA1EXdo/zLHvCfNqrz8AAAA/EQgAAAAAAAAB1QEAAGwAAADdj6EByUHaPxz6E5rHMK4/AAAAPxEIAAAAAAAAAdYBAABsAAAA3e+y9U0m2j8c+hOaxzCuPwAAAD8gCAAAAAAAAAHXAQAAbAAAAN1PxOnSCto/HPoTmscwrj8AAAA/MAgAAAAAAAAB2AEAAGwAAADbr9XdV+/ZPxz6E5rHMK4/AAAAPz8IAAAAAAAAAdkBAABsAAAA2w/n0dzT2T8c+hOaxzCuPwAAAD9PCAAAAAAAAAHaAQAAbAAAANtv+MVhuNk/HPoTmscwrj8AAAA/XwgAAAAAAAAB2wEAAGwAAADZzwm65pzZPxz6E5rHMK4/AAAAP20IAAAAAAAAAdwBAABsAAAA2Y8sovBl2T8c+hOaxzCuPwAAAD99CAAAAAAAAAHdAQAAbAAAANXvPZZ1Stk/HPoTmscwrj8AAAA/jQgAAAAAAAAB3gEAAGwAAADXT0+K+i7ZPxz6E5rHMK4/AAAAP40IAAAAAAAAAd8BAABsAAAA169gfn8T2T8c+hOaxzCuPwAAAD+cCAAAAAAAAAHgAQAAbAAAANUPcnIE+Ng/HPoTmscwrj8AAAA/rAgAAAAAAAAB4QEAAGwAAAADsAh6QvLfP7yKXLpwvKs/AAAAPwAAAAAAAAAAAeIBAABsAAAAA7AIekLy3z9sQjgqnPasPwAAAD8AAAAAAAAAAAHjAQAAbAAAAP8PGm7H1t8/bEI4Kpz2rD8AAAA/bQAAAAAAAAAB5AEAAGwAAAD9bytiTLvfPxz6E5rHMK4/AAAAP30AAAAAAAAAAeUBAABsAAAA/c88VtGf3z8c+hOaxzCuPwAAAD+MAAAAAAAAAAHmAQAAbAAAAP3PPFbRn98/zLHvCfNqrz8AAAA/nAAAAAAAAAAB5wEAAGwAAAD9L05KVoTfP8yx7wnzaq8/AAAAP6wAAAAAAAAAAegBAABsAAAA/S9OSlaE3z++tOU8j1KwPwAAAD+sAAAAAAAAAAHpAQAAbAAAAP0vTkpWhN8/lpDT9KTvsD8AAAA/uwAAAAAAAAAB6gEAAGwAAAD9j18+22jfP5aQ0/Sk77A/AAAAP7sAAAAAAAAAAesBAABsAAAA/Y9fPtto3z9ubMGsuoyxPwAAAD/LAAAAAAAAAAHsAQAAbAAAAPvvcDJgTd8/bmzBrLqMsT8AAAA/2wAAAAAAAAAB7QEAAGwAAAD773AyYE3fP0ZIr2TQKbI/AAAAP9sAAAAAAAAAAe4BAABsAAAA++9wMmBN3z8eJJ0c5sayPwAAAD/qAAAAAAAAAAHvAQAAbAAAAPtPgiblMd8/+P+K1Ptjsz8AAAA/6gAAAAAAAAAB8AEAAGwAAAD7T4Im5THfP8rbeIwRAbQ/AAAAP/oAAAAAAAAAAfEBAABsAAAA/a+TGmoW3z+it2ZEJ560PwAAAD8JAQAAAAAAAAHyAQAAbAAAAP2vkxpqFt8/epNU/Dw7tT8AAAA/HgEAAAAAAAAB8wEAAGwAAAD7D6UO7/reP3qTVPw8O7U/AAAAPy0BAAAAAAAAAfQBAABsAAAA+2+2AnTf3j9Sb0K0Uti1PwAAAD8tAQAAAAAAAAH1AQAAbAAAAPtvtgJ0394/KkswbGh1tj8AAAA/PQEAAAAAAAAB9gEAAGwAAAD7b7YCdN/ePwInHiR+Erc/AAAAPz0BAAAAAAAAAfcBAABsAAAA+8/H9vjD3j/cAgzck6+3PwAAAD9NAQAAAAAAAAH4AQAAbAAAAPvPx/b4w94/st75k6lMuD8AAAA/XAEAAAAAAAAB+QEAAGwAAAD7z8f2+MPeP4y650u/6bg/AAAAP3sBAAAAAAAAAfoBAABsAAAA+8/H9vjD3j9eltUD1Ya5PwAAAD97AQAAAAAAAAH7AQAAbAAAAPkv2ep9qN4/XpbVA9WGuT8AAAA/mwEAAAAAAAAB/AEAAGwAAAD5L9nqfajePzZyw7vqI7o/AAAAP7oBAAAAAAAAAf0BAABsAAAA+S/Z6n2o3j8QTrFzAMG6PwAAAD/KAQAAAAAAAAH+AQAAbAAAAPkv2ep9qN4/5imfKxZeuz8AAAA/6QEAAAAAAAAB/wEAAGwAAAD5j+reAo3eP+YpnysWXrs/AAAAP/gBAAAAAAAAAQACAABsAAAA+Y/q3gKN3j/ABY3jK/u7PwAAAD8nAgAAAAAAAAEBAgAAbAAAAPmP6t4Cjd4/luF6m0GYvD8AAAA/JwIAAAAAAAABAgIAAGwAAAD57/vSh3HeP3C9aFNXNb0/AAAAP0cCAAAAAAAAAQMCAABsAAAA+e/70odx3j9GmVYLbdK9PwAAAD9mAgAAAAAAAAEEAgAAbAAAAPnv+9KHcd4/IHVEw4Jvvj8AAAA/dQIAAAAAAAABBQIAAGwAAAD3Tw3HDFbePyB1RMOCb74/AAAAP5UCAAAAAAAAAQYCAABsAAAA908NxwxW3j/0UDJ7mAy/PwAAAD+VAgAAAAAAAAEHAgAAbAAAAPdPDccMVt4/yiwgM66pvz8AAAA/pAIAAAAAAAABCAIAAGwAAAD3Tw3HDFbeP1IEh/VhI8A/AAAAP7QCAAAAAAAAAQkCAABsAAAA908NxwxW3j898n3R7HHAPwAAAD+0AgAAAAAAAAEKAgAAbAAAAPdPDccMVt4/KuB0rXfAwD8AAAA/xAIAAAAAAAABCwIAAGwAAAD3Tw3HDFbePxXOa4kCD8E/AAAAP9MCAAAAAAAAAQwCAABsAAAA908NxwxW3j8CvGJljV3BPwAAAD/yAgAAAAAAAAENAgAAbAAAAPWvHruROt4/7alZQRiswT8AAAA/8gIAAAAAAAABDgIAAGwAAAD1rx67kTreP9uXUB2j+sE/AAAAPyADAAAAAAAAAQ8CAABsAAAA9a8eu5E63j/DhUf5LUnCPwAAAD8vAwAAAAAAAAEQAgAAbAAAAPWvHruROt4/r3M+1biXwj8AAAA/PwMAAAAAAAABEQIAAGwAAAD1rx67kTreP51hNbFD5sI/AAAAP08DAAAAAAAAARICAABsAAAA9a8eu5E63j+HTyyNzjTDPwAAAD9eAwAAAAAAAAETAgAAbAAAAPWvHruROt4/dT0jaVmDwz8AAAA/bgMAAAAAAAABFAIAAGwAAAD1rx67kTreP18rGkXk0cM/AAAAP30DAAAAAAAAARUCAABsAAAA9a8eu5E63j9NGREhbyDEPwAAAD+dAwAAAAAAAAEWAgAAbAAAAPWvHruROt4/NwcI/fluxD8AAAA/nQMAAAAAAAABFwIAAGwAAAD1rx67kTrePyX1/tiEvcQ/AAAAP7wDAAAAAAAAARgCAABsAAAA9a8eu5E63j8N4/W0DwzFPwAAAD/MAwAAAAAAAAEZAgAAbAAAAPWvHruROt4/+dDskJpaxT8AAAA/2wMAAAAAAAABGgIAAGwAAAD1rx67kTreP+W+42wlqcU/AAAAP+sDAAAAAAAAARsCAABsAAAA908NxwxW3j/lvuNsJanFPwAAAD/6AwAAAAAAAAEcAgAAbAAAAPnv+9KHcd4/0azaSLD3xT8AAAA/CgQAAAAAAAABHQIAAGwAAAD5j+reAo3eP7+a0SQ7RsY/AAAAPwoEAAAAAAAAAR4CAABsAAAA+Y/q3gKN3j+piMgAxpTGPwAAAD8aBAAAAAAAAAEfAgAAbAAAAPkv2ep9qN4/qYjIAMaUxj8AAAA/GgQAAAAAAAABIAIAAGwAAAD5L9nqfajeP5d2v9xQ48Y/AAAAPykEAAAAAAAAASECAABsAAAA+8/H9vjD3j+Xdr/cUOPGPwAAAD8pBAAAAAAAAAEiAgAAbAAAAPvPx/b4w94/gWS2uNsxxz8AAAA/SQQAAAAAAAABIwIAAGwAAAD7b7YCdN/eP29SrZRmgMc/AAAAP0kEAAAAAAAAASQCAABsAAAA+w+lDu/63j9XQKRw8c7HPwAAAD+HBAAAAAAAAAElAgAAbAAAAP2vkxpqFt8/Qy6bTHwdyD8AAAA/lwQAAAAAAAABJgIAAGwAAAD7T4Im5THfPy8ckigHbMg/AAAAP5cEAAAAAAAAAScCAABsAAAA++9wMmBN3z8bCokEkrrIPwAAAD+mBAAAAAAAAAEoAgAAbAAAAP2PXz7baN8/B/h/4BwJyT8AAAA/tgQAAAAAAAABKQIAAGwAAAD9L05KVoTfP/PldrynV8k/AAAAP8YEAAAAAAAAASoCAABsAAAA/c88VtGf3z/f022YMqbJPwAAAD/VBAAAAAAAAAErAgAAbAAAAP1vK2JMu98/39NtmDKmyT8AAAA/5QQAAAAAAAABLAIAAGwAAAD/Dxpux9bfP9/TbZgypsk/AAAAP/QEAAAAAAAAAS0CAABsAAAA/w8absfW3z/LwWR0vfTJPwAAAD8EBQAAAAAAAAEuAgAAbAAAAAOwCHpC8t8/t69bUEhDyj8AAAA/BAUAAAAAAAABLwIAAGwAAAAAqPvC3gbgP7evW1BIQ8o/AAAAPxQFAAAAAAAAATACAABsAAAAAKj7wt4G4D+lnVIs05HKPwAAAD8jBQAAAAAAAAExAgAAbAAAAAD48kicFOA/pZ1SLNORyj8AAAA/MwUAAAAAAAABMgIAAGwAAAACSOrOWSLgP6WdUizTkco/AAAAPzMFAAAAAAAAATMCAABsAAAAAJjhVBcw4D+lnVIs05HKPwAAAD9DBQAAAAAAAAE0AgAAbAAAAACY4VQXMOA/jYtJCF7gyj8AAAA/UgUAAAAAAAABNQIAAGwAAAAC6Nja1D3gP42LSQhe4Mo/AAAAP2IFAAAAAAAAATYCAABsAAAAAojH5k9Z4D+Ni0kIXuDKPwAAAD9cBgAAAAAAAAE3AgAAbAAAAALYvmwNZ+A/jYtJCF7gyj8AAAA/awYAAAAAAAABOAIAAGwAAAAEKLbyynTgP42LSQhe4Mo/AAAAP2sGAAAAAAAAATkCAABsAAAAAniteIiC4D+Ni0kIXuDKPwAAAD97BgAAAAAAAAE6AgAAbAAAAAJ4rXiIguA/pZ1SLNORyj8AAAA/ewYAAAAAAAABOwIAAGwAAAAEyKT+RZDgP7evW1BIQ8o/AAAAP4sGAAAAAAAAATwCAABsAAAABBichAOe4D+3r1tQSEPKPwAAAD+aBgAAAAAAAAE9AgAAbAAAAARokwrBq+A/t69bUEhDyj8AAAA/mgYAAAAAAAABPgIAAGwAAAAGuIqQfrngP8vBZHS99Mk/AAAAP6oGAAAAAAAAAT8CAABsAAAABgiCFjzH4D/LwWR0vfTJPwAAAD+6BgAAAAAAAAFAAgAAbAAAAAZYeZz51OA/y8FkdL30yT8AAAA/2QYAAAAAAAABQQIAAGwAAAAGqHAit+LgP9/TbZgypsk/AAAAP9kGAAAAAAAAAUICAABsAAAABvhnqHTw4D/f022YMqbJPwAAAD/4BgAAAAAAAAFDAgAAbAAAAAhIXy4y/uA/39NtmDKmyT8AAAA/CAcAAAAAAAABRAIAAGwAAAAISF8uMv7gP/PldrynV8k/AAAAPwgHAAAAAAAAAUUCAABsAAAABphWtO8L4T/z5Xa8p1fJPwAAAD8XBwAAAAAAAAFGAgAAbAAAAAboTTqtGeE/B/h/4BwJyT8AAAA/FwcAAAAAAAABRwIAAGwAAAAIOEXAaifhPxsKiQSSusg/AAAAPzYHAAAAAAAAAUgCAABsAAAACDhFwGon4T8vHJIoB2zIPwAAAD9FBwAAAAAAAAFJAgAAbAAAAAaIPEYoNeE/Qy6bTHwdyD8AAAA/VQcAAAAAAAABSgIAAGwAAAAGiDxGKDXhP1dApHDxzsc/AAAAP1UHAAAAAAAAAUsCAABsAAAABog8Rig14T9vUq2UZoDHPwAAAD9kBwAAAAAAAAFMAgAAbAAAAAaIPEYoNeE/gWS2uNsxxz8AAAA/dAcAAAAAAAABTQIAAGwAAAAGiDxGKDXhP5d2v9xQ48Y/AAAAP5MHAAAAAAAAAU4CAABsAAAABog8Rig14T+piMgAxpTGPwAAAD+TBwAAAAAAAAFPAgAAbAAAAAaIPEYoNeE/v5rRJDtGxj8AAAA/owcAAAAAAAABUAIAAGwAAAAGiDxGKDXhP9Gs2kiw98U/AAAAP7MHAAAAAAAAAVECAABsAAAABog8Rig14T/lvuNsJanFPwAAAD/CBwAAAAAAAAFSAgAAbAAAAAaIPEYoNeE/+dDskJpaxT8AAAA/0gcAAAAAAAABUwIAAGwAAAAGiDxGKDXhPw3j9bQPDMU/AAAAP+EHAAAAAAAAAVQCAABsAAAABog8Rig14T8l9f7YhL3EPwAAAD/xBwAAAAAAAAFVAgAAbAAAAAaIPEYoNeE/NwcI/fluxD8AAAA/8QcAAAAAAAABVgIAAGwAAAAGiDxGKDXhP00ZESFvIMQ/AAAAPxAIAAAAAAAAAVcCAABsAAAABog8Rig14T9fKxpF5NHDPwAAAD8gCAAAAAAAAAFYAgAAbAAAAAaIPEYoNeE/dT0jaVmDwz8AAAA/MAgAAAAAAAABWQIAAGwAAAAGiDxGKDXhP4dPLI3ONMM/AAAAPz8IAAAAAAAAAVoCAABsAAAABog8Rig14T+dYTWxQ+bCPwAAAD9eCAAAAAAAAAFbAgAAbAAAAAaIPEYoNeE/r3M+1biXwj8AAAA/bggAAAAAAAABXAIAAGwAAAAGiDxGKDXhP8OFR/ktScI/AAAAP24IAAAAAAAAAV0CAABsAAAABog8Rig14T/bl1Ado/rBPwAAAD+NCAAAAAAAAAFeAgAAbAAAAAaIPEYoNeE/7alZQRiswT8AAAA/nQgAAAAAAAABXwIAAGwAAAAGiDxGKDXhPwK8YmWNXcE/AAAAP60IAAAAAAAAAWACAABsAAAACNgzzOVC4T8CvGJljV3BPwAAAD+tCAAAAAAAAAFhAgAAbAAAAAjYM8zlQuE/Fc5riQIPwT8AAAA/vAgAAAAAAAABYgIAAGwAAAAIKCtSo1DhPxXOa4kCD8E/AAAAP7wIAAAAAAAAAWMCAABsAAAACCgrUqNQ4T8q4HStd8DAPwAAAD/MCAAAAAAAAAFkAgAAbAAAAAh4IthgXuE/PfJ90exxwD8AAAA/2wgAAAAAAAABZQIAAGwAAAAIeCLYYF7hP1IEh/VhI8A/AAAAP+sIAAAAAAAAAWYCAABsAAAACHgi2GBe4T/KLCAzrqm/PwAAAD/7CAAAAAAAAAFnAgAAbAAAAAjIGV4ebOE/9FAye5gMvz8AAAA/+wgAAAAAAAABaAIAAGwAAAAIyBleHmzhPyB1RMOCb74/AAAAPwoJAAAAAAAAAWkCAABsAAAACMgZXh5s4T9GmVYLbdK9PwAAAD8aCQAAAAAAAAFqAgAAbAAAAAjIGV4ebOE/cL1oU1c1vT8AAAA/KgkAAAAAAAABawIAAGwAAAAIyBleHmzhP5bheptBmLw/AAAAPy4JAAAAAAAAAWwCAABsAAAACMgZXh5s4T/ABY3jK/u7PwAAAD9NCQAAAAAAAAFtAgAAbAAAAAjIGV4ebOE/5imfKxZeuz8AAAA/TQkAAAAAAAABbgIAAGwAAAAIyBleHmzhPxBOsXMAwbo/AAAAP3wJAAAAAAAAAW8CAABsAAAACMgZXh5s4T82csO76iO6PwAAAD+cCQAAAAAAAAFwAgAAbAAAAAjIGV4ebOE/XpbVA9WGuT8AAAA/ygkAAAAAAAABcQIAAGwAAAAIyBleHmzhP4y650u/6bg/AAAAP9oJAAAAAAAAAXICAABsAAAACMgZXh5s4T+y3vmTqUy4PwAAAD/qCQAAAAAAAAFzAgAAbAAAAAh4IthgXuE/3AIM3JOvtz8AAAA/+QkAAAAAAAABdAIAAGwAAAAIKCtSo1DhP9wCDNyTr7c/AAAAPwkKAAAAAAAAAXUCAABsAAAACCgrUqNQ4T8CJx4kfhK3PwAAAD8JCgAAAAAAAAF2AgAAbAAAAAjYM8zlQuE/AiceJH4Stz8AAAA/GQoAAAAAAAABdwIAAGwAAAAI2DPM5ULhPypLMGxodbY/AAAAPxkKAAAAAAAAAXgCAABsAAAABog8Rig14T9Sb0K0Uti1PwAAAD8oCgAAAAAAAAF5AgAAbAAAAAg4RcBqJ+E/epNU/Dw7tT8AAAA/OAoAAAAAAAABegIAAGwAAAAG6E06rRnhP6K3ZkQnnrQ/AAAAP0cKAAAAAAAAAXsCAABsAAAABphWtO8L4T+it2ZEJ560PwAAAD9HCgAAAAAAAAF8AgAAbAAAAAaYVrTvC+E/ytt4jBEBtD8AAAA/VwoAAAAAAAABfQIAAGwAAAAISF8uMv7gP/j/itT7Y7M/AAAAP1cKAAAAAAAAAX4CAABsAAAABvhnqHTw4D8eJJ0c5sayPwAAAD9nCgAAAAAAAAF/AgAAbAAAAAaocCK34uA/RkivZNApsj8AAAA/dgoAAAAAAAABgAIAAGwAAAAGWHmc+dTgP0ZIr2TQKbI/AAAAP4YKAAAAAAAAAYECAABsAAAABlh5nPnU4D9ubMGsuoyxPwAAAD+GCgAAAAAAAAGCAgAAbAAAAAYIghY8x+A/bmzBrLqMsT8AAAA/lgoAAAAAAAABgwIAAGwAAAAGCIIWPMfgP5aQ0/Sk77A/AAAAP5YKAAAAAAAAAYQCAABsAAAABriKkH654D+WkNP0pO+wPwAAAD+lCgAAAAAAAAGFAgAAbAAAAAa4ipB+ueA/vrTlPI9SsD8AAAA/tQoAAAAAAAABhgIAAGwAAAAEaJMKwavgP7605TyPUrA/AAAAP7UKAAAAAAAAAYcCAABsAAAABBichAOe4D++tOU8j1KwPwAAAD/ECgAAAAAAAAGIAgAAbAAAAATIpP5FkOA/zLHvCfNqrz8AAAA/1AoAAAAAAAABiQIAAGwAAAACeK14iILgP8yx7wnzaq8/AAAAP+QKAAAAAAAAAYoCAABsAAAAAniteIiC4D8c+hOaxzCuPwAAAD/kCgAAAAAAAAGLAgAAbAAAAAQotvLKdOA/HPoTmscwrj8AAAA/8woAAAAAAAABjAIAAGwAAAAC2L5sDWfgP2xCOCqc9qw/AAAAPwMLAAAAAAAAAY0CAABsAAAAAojH5k9Z4D9sQjgqnPasPwAAAD8yCwAAAAAAAAGOAgAAbAAAAAI40GCSS+A/bEI4Kpz2rD8AAAA/owsAAAAAAAABjwIAAGwAAAACONBgkkvgP7yKXLpwvKs/AAAAP9ILAAAAAAAAAZACAABsAAAAAujY2tQ94D+8ily6cLyrPwAAAD/iCwAAAAAAAAGRAgAAbAAAAACY4VQXMOA/vIpcunC8qz8AAAA/8QsAAAAAAAABkgIAAGwAAAACSOrOWSLgP7yKXLpwvKs/AAAAP/ELAAAAAAAAAZMCAABsAAAAAPjySJwU4D+8ily6cLyrPwAAAD8RDAAAAAAAAAGUAgAAbAAAAACo+8LeBuA/vIpcunC8qz8AAAA/IAwAAAAAAAABlQIAAGwAAAAUGPuijDHjP8yx7wnzaq8/AAAAPwAAAAAAAAAAAZYCAABsAAAAFHgMlxEW4z/Mse8J82qvPwAAAD8QAAAAAAAAAAGXAgAAbAAAABR4DJcRFuM/vrTlPI9SsD8AAAA/EAAAAAAAAAABmAIAAGwAAAASKBURVAjjP7605TyPUrA/AAAAPx8AAAAAAAAAAZkCAABsAAAAEtgdi5b64j++tOU8j1KwPwAAAD8fAAAAAAAAAAGaAgAAbAAAABSIJgXZ7OI/vrTlPI9SsD8AAAA/LwAAAAAAAAABmwIAAGwAAAASOC9/G9/iP7605TyPUrA/AAAAPz8AAAAAAAAAAZwCAABsAAAAEjgvfxvf4j+WkNP0pO+wPwAAAD8/AAAAAAAAAAGdAgAAbAAAABLoN/ld0eI/lpDT9KTvsD8AAAA/TgAAAAAAAAABngIAAGwAAAAS6Df5XdHiP25sway6jLE/AAAAP04AAAAAAAAAAZ8CAABsAAAAEphAc6DD4j9ubMGsuoyxPwAAAD9OAAAAAAAAAAGgAgAAbAAAABJISe3iteI/RkivZNApsj8AAAA/XgAAAAAAAAABoQIAAGwAAAAQ+FFnJajiP0ZIr2TQKbI/AAAAP14AAAAAAAAAAaICAABsAAAAEqha4Wea4j8eJJ0c5sayPwAAAD9uAAAAAAAAAAGjAgAAbAAAABBYY1uqjOI/+P+K1Ptjsz8AAAA/bgAAAAAAAAABpAIAAGwAAAAQCGzV7H7iP8rbeIwRAbQ/AAAAP30AAAAAAAAAAaUCAABsAAAAELh0Ty9x4j+it2ZEJ560PwAAAD+NAAAAAAAAAAGmAgAAbAAAABBofclxY+I/epNU/Dw7tT8AAAA/nAAAAAAAAAABpwIAAGwAAAAOGIZDtFXiP1JvQrRS2LU/AAAAP6wAAAAAAAAAAagCAABsAAAADsiOvfZH4j9Sb0K0Uti1PwAAAD+8AAAAAAAAAAGpAgAAbAAAAA7Ijr32R+I/KkswbGh1tj8AAAA/ywAAAAAAAAABqgIAAGwAAAAMeJc3OTriPypLMGxodbY/AAAAP9sAAAAAAAAAAasCAABsAAAADHiXNzk64j8CJx4kfhK3PwAAAD/rAAAAAAAAAAGsAgAAbAAAAA4ooLF7LOI/3AIM3JOvtz8AAAA/+gAAAAAAAAABrQIAAGwAAAAM2Kgrvh7iP9wCDNyTr7c/AAAAPwoBAAAAAAAAAa4CAABsAAAADNioK74e4j+y3vmTqUy4PwAAAD8KAQAAAAAAAAGvAgAAbAAAAAyIsaUAEeI/jLrnS7/puD8AAAA/CgEAAAAAAAABsAIAAGwAAAAOOLofQwPiP16W1QPVhrk/AAAAPxkBAAAAAAAAAbECAABsAAAADOjCmYX14T82csO76iO6PwAAAD85AQAAAAAAAAGyAgAAbAAAAAyYyxPI5+E/NnLDu+ojuj8AAAA/OQEAAAAAAAABswIAAGwAAAAMmMsTyOfhPxBOsXMAwbo/AAAAP0gBAAAAAAAAAbQCAABsAAAADJjLE8jn4T/mKZ8rFl67PwAAAD9IAQAAAAAAAAG1AgAAbAAAAAxI1I0K2uE/luF6m0GYvD8AAAA/SAEAAAAAAAABtgIAAGwAAAAM+NwHTczhP3C9aFNXNb0/AAAAP1cBAAAAAAAAAbcCAABsAAAADPjcB03M4T9GmVYLbdK9PwAAAD9nAQAAAAAAAAG4AgAAbAAAAAyo5YGPvuE/UgSH9WEjwD8AAAA/ZwEAAAAAAAABuQIAAGwAAAAMqOWBj77hPz3yfdHsccA/AAAAP3YBAAAAAAAAAboCAABsAAAADKjlgY++4T8q4HStd8DAPwAAAD92AQAAAAAAAAG7AgAAbAAAAAyo5YGPvuE/Fc5riQIPwT8AAAA/hgEAAAAAAAABvAIAAGwAAAAMqOWBj77hPwK8YmWNXcE/AAAAP4YBAAAAAAAAAb0CAABsAAAADKjlgY++4T/tqVlBGKzBPwAAAD+VAQAAAAAAAAG+AgAAbAAAAAyo5YGPvuE/25dQHaP6wT8AAAA/pQEAAAAAAAABvwIAAGwAAAAM+NwHTczhP9uXUB2j+sE/AAAAP6UBAAAAAAAAAcACAABsAAAADPjcB03M4T/DhUf5LUnCPwAAAD+1AQAAAAAAAAHBAgAAbAAAAAxI1I0K2uE/r3M+1biXwj8AAAA/xAEAAAAAAAABwgIAAGwAAAAMmMsTyOfhP51hNbFD5sI/AAAAP9QBAAAAAAAAAcMCAABsAAAADOjCmYX14T+HTyyNzjTDPwAAAD/kAQAAAAAAAAHEAgAAbAAAAA44uh9DA+I/dT0jaVmDwz8AAAA/8wEAAAAAAAABxQIAAGwAAAAOOLofQwPiP18rGkXk0cM/AAAAP/MBAAAAAAAAAcYCAABsAAAADIixpQAR4j9fKxpF5NHDPwAAAD8DAgAAAAAAAAHHAgAAbAAAAAyIsaUAEeI/TRkRIW8gxD8AAAA/AwIAAAAAAAAByAIAAGwAAAAM2Kgrvh7iP00ZESFvIMQ/AAAAPxICAAAAAAAAAckCAABsAAAADiigsXss4j8l9f7YhL3EPwAAAD8SAgAAAAAAAAHKAgAAbAAAAA4ooLF7LOI/DeP1tA8MxT8AAAA/IgIAAAAAAAABywIAAGwAAAAMeJc3OTriPw3j9bQPDMU/AAAAPzICAAAAAAAAAcwCAABsAAAADHiXNzk64j/50OyQmlrFPwAAAD8yAgAAAAAAAAHNAgAAbAAAAA7Ijr32R+I/+dDskJpaxT8AAAA/QQIAAAAAAAABzgIAAGwAAAAOyI699kfiP+W+42wlqcU/AAAAP1ECAAAAAAAAAc8CAABsAAAADhiGQ7RV4j/RrNpIsPfFPwAAAD9RAgAAAAAAAAHQAgAAbAAAABBofclxY+I/0azaSLD3xT8AAAA/YQIAAAAAAAAB0QIAAGwAAAAQaH3JcWPiP7+a0SQ7RsY/AAAAP2ECAAAAAAAAAdICAABsAAAAELh0Ty9x4j+/mtEkO0bGPwAAAD9wAgAAAAAAAAHTAgAAbAAAABC4dE8vceI/qYjIAMaUxj8AAAA/cAIAAAAAAAAB1AIAAGwAAAAQCGzV7H7iP6mIyADGlMY/AAAAP4ACAAAAAAAAAdUCAABsAAAAEAhs1ex+4j+Xdr/cUOPGPwAAAD+AAgAAAAAAAAHWAgAAbAAAABBYY1uqjOI/gWS2uNsxxz8AAAA/jwIAAAAAAAAB1wIAAGwAAAASqFrhZ5riP4FktrjbMcc/AAAAP48CAAAAAAAAAdgCAABsAAAAEqha4Wea4j9vUq2UZoDHPwAAAD+fAgAAAAAAAAHZAgAAbAAAABD4UWclqOI/b1KtlGaAxz8AAAA/nwIAAAAAAAAB2gIAAGwAAAAQ+FFnJajiP1dApHDxzsc/AAAAP68CAAAAAAAAAdsCAABsAAAAEkhJ7eK14j9XQKRw8c7HPwAAAD+vAgAAAAAAAAHcAgAAbAAAABJISe3iteI/Qy6bTHwdyD8AAAA/vgIAAAAAAAAB3QIAAGwAAAASmEBzoMPiPy8ckigHbMg/AAAAP74CAAAAAAAAAd4CAABsAAAAEug3+V3R4j8vHJIoB2zIPwAAAD/OAgAAAAAAAAHfAgAAbAAAABLoN/ld0eI/GwqJBJK6yD8AAAA/zgIAAAAAAAAB4AIAAGwAAAASOC9/G9/iPxsKiQSSusg/AAAAP94CAAAAAAAAAeECAABsAAAAEjgvfxvf4j8H+H/gHAnJPwAAAD/eAgAAAAAAAAHiAgAAbAAAABSIJgXZ7OI/B/h/4BwJyT8AAAA/7QIAAAAAAAAB4wIAAGwAAAAS2B2LlvriP/PldrynV8k/AAAAP+0CAAAAAAAAAeQCAABsAAAAEigVEVQI4z/f022YMqbJPwAAAD/9AgAAAAAAAAHlAgAAbAAAABR4DJcRFuM/y8FkdL30yT8AAAA/DAMAAAAAAAAB5gIAAGwAAAAUyAMdzyPjP7evW1BIQ8o/AAAAPxwDAAAAAAAAAecCAABsAAAAFBj7oowx4z+3r1tQSEPKPwAAAD8cAwAAAAAAAAHoAgAAbAAAABQY+6KMMeM/pZ1SLNORyj8AAAA/LAMAAAAAAAAB6QIAAGwAAAAUaPIoSj/jP42LSQhe4Mo/AAAAPywDAAAAAAAAAeoCAABsAAAAFrjprgdN4z+Ni0kIXuDKPwAAAD87AwAAAAAAAAHrAgAAbAAAABQI4TTFWuM/eXlA5Oguyz8AAAA/SwMAAAAAAAAB7AIAAGwAAAAWWNi6gmjjP3l5QOToLss/AAAAP1sDAAAAAAAAAe0CAABsAAAAFqjPQEB24z9lZzfAc33LPwAAAD9uAwAAAAAAAAHuAgAAbAAAABb4xsb9g+M/ZWc3wHN9yz8AAAA/bgMAAAAAAAAB7wIAAGwAAAAWSL5Mu5HjP2VnN8Bzfcs/AAAAP34DAAAAAAAAAfACAABsAAAAGJi10nif4z9RVS6c/svLPwAAAD+NAwAAAAAAAAHxAgAAbAAAABborFg2reM/UVUunP7Lyz8AAAA/nQMAAAAAAAAB8gIAAGwAAAAYOKTe87rjP1FVLpz+y8s/AAAAP60DAAAAAAAAAfMCAABsAAAAGIibZLHI4z9RVS6c/svLPwAAAD+tAwAAAAAAAAH0AgAAbAAAABrYkupu1uM/UVUunP7Lyz8AAAA/vAMAAAAAAAAB9QIAAGwAAAAWKIpwLOTjP1FVLpz+y8s/AAAAP8wDAAAAAAAAAfYCAABsAAAAGHiB9unx4z9lZzfAc33LPwAAAD/MAwAAAAAAAAH3AgAAbAAAABrIeHyn/+M/ZWc3wHN9yz8AAAA/3AMAAAAAAAAB+AIAAGwAAAAYGHACZQ3kP3l5QOToLss/AAAAP+sDAAAAAAAAAfkCAABsAAAAGmhniCIb5D+Ni0kIXuDKPwAAAD/rAwAAAAAAAAH6AgAAbAAAABq4Xg7gKOQ/t69bUEhDyj8AAAA/6wMAAAAAAAAB+wIAAGwAAAAcCFaUnTbkP9/TbZgypsk/AAAAP/sDAAAAAAAAAfwCAABsAAAAGlhNGltE5D/z5Xa8p1fJPwAAAD8KBAAAAAAAAAH9AgAAbAAAABpYTRpbROQ/GwqJBJK6yD8AAAA/CgQAAAAAAAAB/gIAAGwAAAAaqESgGFLkP0Mum0x8Hcg/AAAAPxoEAAAAAAAAAf8CAABsAAAAHPg7JtZf5D9XQKRw8c7HPwAAAD8aBAAAAAAAAAEAAwAAbAAAABz4OybWX+Q/l3a/3FDjxj8AAAA/KgQAAAAAAAABAQMAAGwAAAAcSDOsk23kP7+a0SQ7RsY/AAAAPyoEAAAAAAAAAQIDAABsAAAAGpgqMlF75D/lvuNsJanFPwAAAD85BAAAAAAAAAEDAwAAbAAAABzoIbgOieQ/+dDskJpaxT8AAAA/SQQAAAAAAAABBAMAAGwAAAAc6CG4DonkPyX1/tiEvcQ/AAAAP0kEAAAAAAAAAQUDAABsAAAAHDgZPsyW5D9NGREhbyDEPwAAAD9JBAAAAAAAAAEGAwAAbAAAAB6IEMSJpOQ/XysaReTRwz8AAAA/WQQAAAAAAAABBwMAAGwAAAAeiBDEiaTkP4dPLI3ONMM/AAAAP1kEAAAAAAAAAQgDAABsAAAAHogQxImk5D+vcz7VuJfCPwAAAD9oBAAAAAAAAAEJAwAAbAAAABzYB0pHsuQ/25dQHaP6wT8AAAA/aAQAAAAAAAABCgMAAGwAAAAc2AdKR7LkP+2pWUEYrME/AAAAP3gEAAAAAAAAAQsDAABsAAAAHCj/zwTA5D8VzmuJAg/BPwAAAD94BAAAAAAAAAEMAwAAbAAAABwo/88EwOQ/KuB0rXfAwD8AAAA/lwQAAAAAAAABDQMAAGwAAAAeePZVws3kPyrgdK13wMA/AAAAP5cEAAAAAAAAAQ4DAABsAAAAHnj2VcLN5D9SBIf1YSPAPwAAAD+nBAAAAAAAAAEPAwAAbAAAAB549lXCzeQ/yiwgM66pvz8AAAA/pwQAAAAAAAABEAMAAGwAAAAeePZVws3kP/RQMnuYDL8/AAAAP7YEAAAAAAAAAREDAABsAAAAHnj2VcLN5D9GmVYLbdK9PwAAAD/GBAAAAAAAAAESAwAAbAAAAB549lXCzeQ/cL1oU1c1vT8AAAA/1gQAAAAAAAABEwMAAGwAAAAeePZVws3kP5bheptBmLw/AAAAP+UEAAAAAAAAARQDAABsAAAAHCj/zwTA5D+W4XqbQZi8PwAAAD/1BAAAAAAAAAEVAwAAbAAAABwo/88EwOQ/wAWN4yv7uz8AAAA/9QQAAAAAAAABFgMAAGwAAAAcKP/PBMDkP+YpnysWXrs/AAAAP/UEAAAAAAAAARcDAABsAAAAHNgHSkey5D/mKZ8rFl67PwAAAD8EBQAAAAAAAAEYAwAAbAAAABzYB0pHsuQ/EE6xcwDBuj8AAAA/BAUAAAAAAAABGQMAAGwAAAAeiBDEiaTkPxBOsXMAwbo/AAAAPxQFAAAAAAAAARoDAABsAAAAHDgZPsyW5D82csO76iO6PwAAAD8UBQAAAAAAAAEbAwAAbAAAABzoIbgOieQ/XpbVA9WGuT8AAAA/JAUAAAAAAAABHAMAAGwAAAAc6CG4DonkP4y650u/6bg/AAAAPzMFAAAAAAAAAR0DAABsAAAAGpgqMlF75D+MuudLv+m4PwAAAD9DBQAAAAAAAAEeAwAAbAAAABqYKjJRe+Q/st75k6lMuD8AAAA/UwUAAAAAAAABHwMAAGwAAAAcSDOsk23kP7Le+ZOpTLg/AAAAP1MFAAAAAAAAASADAABsAAAAHPg7JtZf5D+y3vmTqUy4PwAAAD9iBQAAAAAAAAEhAwAAbAAAABz4OybWX+Q/3AIM3JOvtz8AAAA/YgUAAAAAAAABIgMAAGwAAAAaqESgGFLkP9wCDNyTr7c/AAAAP2IFAAAAAAAAASMDAABsAAAAGlhNGltE5D/cAgzck6+3PwAAAD9yBQAAAAAAAAEkAwAAbAAAABpYTRpbROQ/AiceJH4Stz8AAAA/ewUAAAAAAAABJQMAAGwAAAAcCFaUnTbkPwInHiR+Erc/AAAAP4sFAAAAAAAAASYDAABsAAAAGrheDuAo5D8qSzBsaHW2PwAAAD+LBQAAAAAAAAEnAwAAbAAAABpoZ4giG+Q/KkswbGh1tj8AAAA/mwUAAAAAAAABKAMAAGwAAAAYGHACZQ3kPypLMGxodbY/AAAAP6oFAAAAAAAAASkDAABsAAAAGsh4fKf/4z8qSzBsaHW2PwAAAD+6BQAAAAAAAAEqAwAAbAAAABh4gfbp8eM/Um9CtFLYtT8AAAA/ygUAAAAAAAABKwMAAGwAAAAWKIpwLOTjP1JvQrRS2LU/AAAAP9kFAAAAAAAAASwDAABsAAAAGtiS6m7W4z96k1T8PDu1PwAAAD/pBQAAAAAAAAEtAwAAbAAAABiIm2SxyOM/epNU/Dw7tT8AAAA/+AUAAAAAAAABLgMAAGwAAAAYOKTe87rjP6K3ZkQnnrQ/AAAAPwgGAAAAAAAAAS8DAABsAAAAGDik3vO64z/K23iMEQG0PwAAAD8IBgAAAAAAAAEwAwAAbAAAABborFg2reM/ytt4jBEBtD8AAAA/GAYAAAAAAAABMQMAAGwAAAAYmLXSeJ/jP8rbeIwRAbQ/AAAAPycGAAAAAAAAATIDAABsAAAAGJi10nif4z/4/4rU+2OzPwAAAD8nBgAAAAAAAAEzAwAAbAAAABZIvky7keM/+P+K1Ptjsz8AAAA/NwYAAAAAAAABNAMAAGwAAAAW+MbG/YPjP/j/itT7Y7M/AAAAPzcGAAAAAAAAATUDAABsAAAAFqjPQEB24z8eJJ0c5sayPwAAAD9WBgAAAAAAAAE2AwAAbAAAABZY2LqCaOM/HiSdHObGsj8AAAA/ZgYAAAAAAAABNwMAAGwAAAAUCOE0xVrjPx4knRzmxrI/AAAAP3UGAAAAAAAAATgDAABsAAAAFAjhNMVa4z9GSK9k0CmyPwAAAD+FBgAAAAAAAAE5AwAAbAAAABa46a4HTeM/RkivZNApsj8AAAA/lQYAAAAAAAABOgMAAGwAAAAUaPIoSj/jP25sway6jLE/AAAAP6QGAAAAAAAAATsDAABsAAAAFBj7oowx4z9ubMGsuoyxPwAAAD+0BgAAAAAAAAE8AwAAbAAAAE4oHCugeuw/wG1oGHiQlz8AAAA/AAAAAAAAAAABPQMAAGwAAABQeBOxXYjsP8BtaBh4kJc/AAAAPwAAAAAAAAAAAT4DAABsAAAATmj5Qpax7D/AbWgYeJCXPwAAAD+wAAAAAAAAAAE/AwAAbAAAAFBY39TO2uw/wG1oGHiQlz8AAAA/wAAAAAAAAAABQAMAAGwAAABOSMVmBwTtP8BtaBh4kJc/AAAAP8AAAAAAAAAAAUEDAABsAAAAVDir+D8t7T8g3R/4zgSaPwAAAD/QAAAAAAAAAAFCAwAAbAAAAFQokYp4Vu0/IN0f+M4Emj8AAAA/0AAAAAAAAAABQwMAAGwAAABUGHccsX/tPyDdH/jOBJo/AAAAP98AAAAAAAAAAUQDAABsAAAAVAhdrumo7T8g3R/4zgSaPwAAAD/fAAAAAAAAAAFFAwAAbAAAAFT4QkAi0u0/IN0f+M4Emj8AAAA/7wAAAAAAAAABRgMAAGwAAABY6CjSWvvtPyDdH/jOBJo/AAAAP+8AAAAAAAAAAUcDAABsAAAAWNgOZJMk7j8g3R/4zgSaPwAAAD/+AAAAAAAAAAFIAwAAbAAAAFjI9PXLTe4/wG1oGHiQlz8AAAA//gAAAAAAAAABSQMAAGwAAABaCNINwoTuP8BtaBh4kJc/AAAAPw4BAAAAAAAAAUoDAABsAAAAXKjAGT2g7j9g/rA4IRyVPwAAAD8OAQAAAAAAAAFLAwAAbAAAAFpIryW4u+4/AI/5WMqnkj8AAAA/HgEAAAAAAAABTAMAAGwAAABc6J0xM9fuPwCP+VjKp5I/AAAAPx4BAAAAAAAAAU0DAABsAAAAXoiMPa7y7j+YH0J5czOQPwAAAD8tAQAAAAAAAAFOAwAAbAAAAFwoe0kpDu8/mB9CeXMzkD8AAAA/LQEAAAAAAAABTwMAAGwAAABeyGlVpCnvP5gfQnlzM5A/AAAAPz0BAAAAAAAAAVADAABsAAAAXmhYYR9F7z+YH0J5czOQPwAAAD89AQAAAAAAAAFRAwAAbAAAAF64T+fcUu8/eGAVMzl+iz8AAAA/TQEAAAAAAAABUgMAAGwAAABgWD7zV27vP3hgFTM5fos/AAAAP00BAAAAAAAAAVMDAABsAAAAYPgs/9KJ7z94YBUzOX6LPwAAAD9cAQAAAAAAAAFUAwAAbAAAAGJIJIWQl+8/eGAVMzl+iz8AAAA/XAEAAAAAAAABVQMAAGwAAABimBsLTqXvP3hgFTM5fos/AAAAP2wBAAAAAAAAAVYDAABsAAAAYjgKF8nA7z94YBUzOX6LPwAAAD9sAQAAAAAAAAFXAwAAbAAAAGKIAZ2Gzu8/eGAVMzl+iz8AAAA/ewEAAAAAAAABWAMAAGwAAABi2PgiRNzvP3hgFTM5fos/AAAAP6oBAAAAAAAAAVkDAABsAAAAYijwqAHq7z94YBUzOX6LPwAAAD+6AQAAAAAAAAFaAwAAbAAAAGIo8KgB6u8/uIGmc4uVhj8AAAA/JwIAAAAAAAABWwMAAGwAAACj76vbAbTQPxijN7TdrIE/AAAAPwAAAAAAAAAAAVwDAABsAAAAo4+a53zP0D8Yoze03ayBPwAAAD8AAAAAAAAAAAFdAwAAbAAAAKXPd/9yBtE/GKM3tN2sgT8AAAA/fQAAAAAAAAABXgMAAGwAAACpr0Mj5FjRPxijN7TdrIE/AAAAP30AAAAAAAAAAV8DAABsAAAAqe8gO9qP0T8Yoze03ayBPwAAAD99AAAAAAAAAAFgAwAAbAAAAKvP7F5L4tE/sIiR6V+IeT8AAAA/jQAAAAAAAAABYQMAAGwAAACrb9tqxv3RP7CIkelfiHk/AAAAP5wAAAAAAAAAAWIDAABsAAAAq6+4grw00j+wiJHpX4h5PwAAAD+cAAAAAAAAAAFjAwAAbAAAAK1Pp443UNI/sIiR6V+IeT8AAAA/rAAAAAAAAAABZAMAAGwAAACt75WasmvSP7CIkelfiHk/AAAAP6wAAAAAAAAAAWUDAABsAAAAry9zsqii0j9glmfVCG5vPwAAAD+8AAAAAAAAAAFmAwAAbAAAALMPP9YZ9dI/YJZn1Qhubz8AAAA/ywAAAAAAAAABZwMAAGwAAACzTxzuDyzTP2CWZ9UIbm8/AAAAP9sAAAAAAAAAAWgDAABsAAAAsy/oEYF+0z9glmfVCG5vPwAAAD/qAAAAAAAAAAFpAwAAbAAAALevokFt7NM/YJZn1Qhubz8AAAA/6gAAAAAAAAABagMAAGwAAAC5z0t91HXUP2CWZ9UIbm8/AAAAP+oAAAAAAAAAAWsDAABsAAAAvU8GrcDj1D+wiJHpX4h5PwAAAD/6AAAAAAAAAAFsAwAAbAAAAL8v0tAxNtU/GKM3tN2sgT8AAAA/+gAAAAAAAAABbQMAAGwAAAC/D570oojVP7iBpnOLlYY/AAAAP/oAAAAAAAAAAW4DAABsAAAAwU97DJm/1T+4gaZzi5WGPwAAAD8KAQAAAAAAAAFvAwAAbAAAAMOPWCSP9tU/uIGmc4uVhj8AAAA/CgEAAAAAAAABcAMAAGwAAADFzzU8hS3WP7iBpnOLlYY/AAAAPxkBAAAAAAAAAXEDAABsAAAAxc81PIUt1j94YBUzOX6LPwAAAD8pAQAAAAAAAAFyAwAAbAAAAMdvJEgASdY/eGAVMzl+iz8AAAA/KQEAAAAAAAABcwMAAGwAAADHDxNUe2TWP3hgFTM5fos/AAAAPzkBAAAAAAAAAXQDAABsAAAAx68BYPZ/1j94YBUzOX6LPwAAAD9IAQAAAAAAAAF1AwAAbAAAAMdP8Gtxm9Y/eGAVMzl+iz8AAAA/WAEAAAAAAAABdgMAAGwAAADJ79537LbWP3hgFTM5fos/AAAAP2cBAAAAAAAAAXcDAABsAAAAyY/Ng2fS1j94YBUzOX6LPwAAAD+GAQAAAAAAAAF4AwAAbAAAAMkvvI/i7dY/eGAVMzl+iz8AAAA/hgEAAAAAAAABeQMAAGwAAADLz6qbXQnXP3hgFTM5fos/AAAAP5YBAAAAAAAAAXoDAABsAAAAy2+Zp9gk1z94YBUzOX6LPwAAAD+1AQAAAAAAAAF7AwAAbAAAAMsPiLNTQNc/eGAVMzl+iz8AAAA/xQEAAAAAAAABfAMAAGwAAADLr3a/zlvXP3hgFTM5fos/AAAAP9QBAAAAAAAAAX0DAABsAAAAy09ly0l31z94YBUzOX6LPwAAAD/kAQAAAAAAAAF+AwAAbAAAAMvvU9fEktc/eGAVMzl+iz8AAAA/8wEAAAAAAAABfwMAAGwAAADNj0LjP67XP3hgFTM5fos/AAAAPwMCAAAAAAAAAYADAABsAAAAzy8x77rJ1z94YBUzOX6LPwAAAD8DAgAAAAAAAAGBAwAAbAAAAM/PH/s15dc/eGAVMzl+iz8AAAA/EwIAAAAAAAABggMAAGwAAADRbw4HsQDYP3hgFTM5fos/AAAAPyICAAAAAAAAAYMDAABsAAAA0Q/9Eiwc2D94YBUzOX6LPwAAAD8yAgAAAAAAAAGEAwAAbAAAANGv6x6nN9g/eGAVMzl+iz8AAAA/UQIAAAAAAAABhQMAAGwAAADTT9oqIlPYP3hgFTM5fos/AAAAP5ACAAAAAAAAAYYDAABsAAAA0+/INp1u2D94YBUzOX6LPwAAAD+QAgAAAAAAAAGHAwAAbAAAANOPt0IYitg/eGAVMzl+iz8AAAA/kAIAAAAAAAABiAMAAGwAAADVL6ZOk6XYP3hgFTM5fos/AAAAP58CAAAAAAAAAYkDAABsAAAA7+8RFNe53D8WEgkkdbHfPwAAAD8AAAAAAAAAAAGKAwAAbAAAAOtPIwhcntw/CokEkrrY3z8AAAA/DwAAAAAAAAABiwMAAGwAAADrrzT84ILcPwqJBJK62N8/AAAAPw8AAAAAAAAAAYwDAABsAAAA6680/OCC3D8AAAAAAADgPwAAAD8fAAAAAAAAAAGNAwAAbAAAAOsPRvBlZ9w/e7v9tqIT4D8AAAA/HwAAAAAAAAABjgMAAGwAAADpb1fk6kvcP/d2+21FJ+A/AAAAPy8AAAAAAAAAAY8DAABsAAAA6W9X5OpL3D9xMvkk6DrgPwAAAD8+AAAAAAAAAAGQAwAAbAAAAOnPaNhvMNw/cTL5JOg64D8AAAA/TgAAAAAAAAABkQMAAGwAAADpL3rM9BTcP+zt9tuKTuA/AAAAP10AAAAAAAAAAZIDAABsAAAA54+LwHn52z9nqfSSLWLgPwAAAD9dAAAAAAAAAAGTAwAAbAAAAOfvnLT+3ds/XSDwAHOJ4D8AAAA/fQAAAAAAAAABlAMAAGwAAADnT66og8LbP1OX6264sOA/AAAAP4wAAAAAAAAAAZUDAABsAAAA50+uqIPC2z9IDufc/dfgPwAAAD+MAAAAAAAAAAGWAwAAbAAAAOdPrqiDwts/xMnkk6Dr4D8AAAA/nAAAAAAAAAABlwMAAGwAAADlr7+cCKfbP7lA4AHmEuE/AAAAP5wAAAAAAAAAAZgDAABsAAAA5a+/nAin2z+wt9tvKzrhPwAAAD+cAAAAAAAAAAGZAwAAbAAAAOWvv5wIp9s/KnPZJs5N4T8AAAA/rAAAAAAAAAABmgMAAGwAAADlr7+cCKfbPyDq1JQTdeE/AAAAP7sAAAAAAAAAAZsDAABsAAAA5a+/nAin2z8XYdACWZzhPwAAAD+7AAAAAAAAAAGcAwAAbAAAAOWvv5wIp9s/DNjLcJ7D4T8AAAA/uwAAAAAAAAABnQMAAGwAAADlr7+cCKfbPwNPx97j6uE/AAAAP8sAAAAAAAAAAZ4DAABsAAAA5a+/nAin2z/4xcJMKRLiPwAAAD/aAAAAAAAAAAGfAwAAbAAAAOWvv5wIp9s/dIHAA8wl4j8AAAA/6gAAAAAAAAABoAMAAGwAAADlr7+cCKfbP2j4u3ERTeI/AAAAP/oAAAAAAAAAAaEDAABsAAAA5a+/nAin2z/ks7kotGDiPwAAAD8JAQAAAAAAAAGiAwAAbAAAAOWvv5wIp9s/Xm+331Z04j8AAAA/CQEAAAAAAAABowMAAGwAAADlr7+cCKfbP9kqtZb5h+I/AAAAPxkBAAAAAAAAAaQDAABsAAAA5a+/nAin2z9U5rJNnJviPwAAAD8ZAQAAAAAAAAGlAwAAbAAAAOWvv5wIp9s/0KGwBD+v4j8AAAA/KQEAAAAAAAABpgMAAGwAAADlr7+cCKfbP0pdrrvhwuI/AAAAPykBAAAAAAAAAacDAABsAAAA5a+/nAin2z9A1KkpJ+riPwAAAD84AQAAAAAAAAGoAwAAbAAAAOWvv5wIp9s/vI+n4Mn94j8AAAA/SAEAAAAAAAABqQMAAGwAAADlr7+cCKfbPzZLpZdsEeM/AAAAP1cBAAAAAAAAAaoDAABsAAAA5Q/RkI2L2z+xBqNODyXjPwAAAD9XAQAAAAAAAAGrAwAAbAAAAOUP0ZCNi9s/LMKgBbI44z8AAAA/bAEAAAAAAAABrAMAAGwAAADlD9GQjYvbP6h9nrxUTOM/AAAAP2wBAAAAAAAAAa0DAABsAAAA5Q/RkI2L2z8jOZxz91/jPwAAAD9sAQAAAAAAAAGuAwAAbAAAAOUP0ZCNi9s/nfSZKppz4z8AAAA/fAEAAAAAAAABrwMAAGwAAADlD9GQjYvbPxiwl+E8h+M/AAAAP4sBAAAAAAAAAbADAABsAAAA5Q/RkI2L2z+Ua5WY35rjPwAAAD+bAQAAAAAAAAGxAwAAbAAAAOUP0ZCNi9s/DSeTT4Ku4z8AAAA/mwEAAAAAAAABsgMAAGwAAADlD9GQjYvbP4nikAYlwuM/AAAAP7oBAAAAAAAAAbMDAABsAAAA5Q/RkI2L2z8Dno69x9XjPwAAAD/KAQAAAAAAAAG0AwAAbAAAAOWvv5wIp9s/flmMdGrp4z8AAAA/2QEAAAAAAAABtQMAAGwAAADnT66og8LbP35ZjHRq6eM/AAAAP9kBAAAAAAAAAbYDAABsAAAA50+uqIPC2z/5FIorDf3jPwAAAD/pAQAAAAAAAAG3AwAAbAAAAOfvnLT+3ds/+RSKKw394z8AAAA/6QEAAAAAAAABuAMAAGwAAADn75y0/t3bP3XQh+KvEOQ/AAAAP/kBAAAAAAAAAbkDAABsAAAA54+LwHn52z910IfirxDkPwAAAD8oAgAAAAAAAAG6AwAAbAAAAOkvesz0FNw/ddCH4q8Q5D8AAAA/RwIAAAAAAAABuwMAAGwAAADpz2jYbzDcP3XQh+KvEOQ/AAAAP0cCAAAAAAAAAbwDAABsAAAA6W9X5OpL3D910IfirxDkPwAAAD9WAgAAAAAAAAG9AwAAbAAAAOuvNPzggtw/74uFmVIk5D8AAAA/ZgIAAAAAAAABvgMAAGwAAADv7xEU17ncP++LhZlSJOQ/AAAAP3YCAAAAAAAAAb8DAABsAAAA8c/dN0gM3T9qR4NQ9TfkPwAAAD92AgAAAAAAAAHAAwAAbAAAAO+vqVu5Xt0/5QKBB5hL5D8AAAA/hQIAAAAAAAABwQMAAGwAAADx74Zzr5XdP2G+fr46X+Q/AAAAP4UCAAAAAAAAAcIDAABsAAAA8y9ki6XM3T9hvn6+Ol/kPwAAAD+VAgAAAAAAAAHDAwAAbAAAAPNvQaObA94/Yb5+vjpf5D8AAAA/lQIAAAAAAAABxAMAAGwAAAD1DzCvFh/eP9x5fHXdcuQ/AAAAP6UCAAAAAAAAAcUDAABsAAAA9a8eu5E63j/ceXx13XLkPwAAAD+0AgAAAAAAAAHGAwAAbAAAAPdPDccMVt4/3Hl8dd1y5D8AAAA/UAMAAAAAAAABxwMAAGwAAAD57/vSh3HeP+UCgQeYS+Q/AAAAP1ADAAAAAAAAAcgDAABsAAAA+e/70odx3j9qR4NQ9TfkPwAAAD9gAwAAAAAAAAHJAwAAbAAAAPmP6t4Cjd4/ddCH4q8Q5D8AAAA/YAMAAAAAAAABygMAAGwAAAD5L9nqfajeP35ZjHRq6eM/AAAAP2ADAAAAAAAAAcsDAABsAAAA+8/H9vjD3j8NJ5NPgq7jPwAAAD9uAwAAAAAAAAHMAwAAbAAAAPvPx/b4w94/GLCX4TyH4z8AAAA/fQMAAAAAAAABzQMAAGwAAAD7b7YCdN/ePyM5nHP3X+M/AAAAP30DAAAAAAAAAc4DAABsAAAA+w+lDu/63j8swqAFsjjjPwAAAD+NAwAAAAAAAAHPAwAAbAAAAP2vkxpqFt8/Nkull2wR4z8AAAA/jQMAAAAAAAAB0AMAAGwAAAD9r5MaahbfP0DUqSkn6uI/AAAAP50DAAAAAAAAAdEDAABsAAAA/a+TGmoW3z9KXa674cLiPwAAAD+dAwAAAAAAAAHSAwAAbAAAAP2vkxpqFt8/0KGwBD+v4j8AAAA/rAMAAAAAAAAB0wMAAGwAAAD7T4Im5THfP9kqtZb5h+I/AAAAP6wDAAAAAAAAAdQDAABsAAAA+0+CJuUx3z/ks7kotGDiPwAAAD+8AwAAAAAAAAHVAwAAbAAAAPtPgiblMd8/7Ty+um454j8AAAA/ywMAAAAAAAAB1gMAAGwAAAD7T4Im5THfP3SBwAPMJeI/AAAAP8sDAAAAAAAAAdcDAABsAAAA+0+CJuUx3z/4xcJMKRLiPwAAAD/bAwAAAAAAAAHYAwAAbAAAAPtPgiblMd8/fQrFlYb+4T8AAAA/2wMAAAAAAAAB2QMAAGwAAAD7T4Im5THfPwNPx97j6uE/AAAAP+sDAAAAAAAAAdoDAABsAAAA+0+CJuUx3z8M2MtwnsPhPwAAAD/rAwAAAAAAAAHbAwAAbAAAAPtPgiblMd8/kRzOufuv4T8AAAA/+gMAAAAAAAAB3AMAAGwAAAD7T4Im5THfPxdh0AJZnOE/AAAAPwoEAAAAAAAAAd0DAABsAAAA+0+CJuUx3z+cpdJLtojhPwAAAD8KBAAAAAAAAAHeAwAAbAAAAPtPgiblMd8/IOrUlBN14T8AAAA/CgQAAAAAAAAB3wMAAGwAAAD7T4Im5THfPypz2SbOTeE/AAAAPykEAAAAAAAAAeADAABsAAAA+0+CJuUx3z80/N24iCbhPwAAAD8pBAAAAAAAAAHhAwAAbAAAAPtPgiblMd8/uUDgAeYS4T8AAAA/OQQAAAAAAAAB4gMAAGwAAAD9r5MaahbfP8TJ5JOg6+A/AAAAPzkEAAAAAAAAAeMDAABsAAAA/a+TGmoW3z9Tl+tuuLDgPwAAAD85BAAAAAAAAAHkAwAAbAAAAPsPpQ7v+t4/2NvttxWd4D8AAAA/SAQAAAAAAAAB5QMAAGwAAAD7b7YCdN/eP10g8ABzieA/AAAAP1gEAAAAAAAAAeYDAABsAAAA+2+2AnTf3j9nqfSSLWLgPwAAAD9YBAAAAAAAAAHnAwAAbAAAAPvPx/b4w94/Z6n0ki1i4D8AAAA/aAQAAAAAAAAB6AMAAGwAAAD7z8f2+MPeP+zt9tuKTuA/AAAAP2gEAAAAAAAAAekDAABsAAAA+8/H9vjD3j9xMvkk6DrgPwAAAD9oBAAAAAAAAAHqAwAAbAAAAPkv2ep9qN4/93b7bUUn4D8AAAA/dwQAAAAAAAAB6wMAAGwAAAD5j+reAo3eP/d2+21FJ+A/AAAAP4cEAAAAAAAAAewDAABsAAAA+Y/q3gKN3j97u/22ohPgPwAAAD+HBAAAAAAAAAHtAwAAbAAAAPnv+9KHcd4/AAAAAAAA4D8AAAA/lwQAAAAAAAAB7gMAAGwAAAD3Tw3HDFbePwqJBJK62N8/AAAAP6YEAAAAAAAAAe8DAABsAAAA908NxwxW3j8WEgkkdbHfPwAAAD+2BAAAAAAAAAHwAwAAbAAAAPWvHruROt4/FhIJJHWx3z8AAAA/tgQAAAAAAAAB8QMAAGwAAAD1DzCvFh/ePx6bDbYvit8/AAAAP8UEAAAAAAAAAfIDAABsAAAA829Bo5sD3j8oJBJI6mLfPwAAAD/FBAAAAAAAAAHzAwAAbAAAAPPPUpcg6N0/Mq0W2qQ73z8AAAA/1QQAAAAAAAAB9AMAAGwAAADzz1KXIOjdPzw2G2xfFN8/AAAAP+UEAAAAAAAAAfUDAABsAAAA8y9ki6XM3T88NhtsXxTfPwAAAD/0BAAAAAAAAAH2AwAAbAAAAPGPdX8qsd0/Rr8f/hnt3j8AAAA/BAUAAAAAAAAB9wMAAGwAAADx74Zzr5XdP0a/H/4Z7d4/AAAAPxQFAAAAAAAAAfgDAABsAAAA8U+YZzR63T9Gvx/+Ge3ePwAAAD8zBQAAAAAAAAH5AwAAbAAAAO+vqVu5Xt0/Rr8f/hnt3j8AAAA/QgUAAAAAAAAB+gMAAGwAAADvD7tPPkPdP0a/H/4Z7d4/AAAAP0IFAAAAAAAAAfsDAABsAAAA8W/MQ8Mn3T9Gvx/+Ge3ePwAAAD9SBQAAAAAAAAH8AwAAbAAAAPHP3TdIDN0/PDYbbF8U3z8AAAA/YgUAAAAAAAAB/QMAAGwAAADvL+8rzfDcPzw2G2xfFN8/AAAAP4YFAAAAAAAAAf4DAABsAAAA748AIFLV3D88NhtsXxTfPwAAAD+1BQAAAAAAAAH/AwAAbAAAAO+PACBS1dw/Mq0W2qQ73z8AAAA/1AUAAAAAAAABAAQAAGwAAADv7xEU17ncPzKtFtqkO98/AAAAP+QFAAAAAAAAAQEEAABsAAAA608jCFye3D8yrRbapDvfPwAAAD/zBQAAAAAAAAECBAAAbAAAAOtPIwhcntw/KCQSSOpi3z8AAAA/8wUAAAAAAAABAwQAAGwAAAAISF8uMv7gPwOejr3H1eM/AAAAPwAAAAAAAAAAAQQEAABsAAAABphWtO8L4T8Dno69x9XjPwAAAD8AAAAAAAAAAAEFBAAAbAAAAAg4RcBqJ+E/A56OvcfV4z8AAAA/XgAAAAAAAAABBgQAAGwAAAAI2DPM5ULhPwOejr3H1eM/AAAAP14AAAAAAAAAAQcEAABsAAAAChgR5Nt54T8Dno69x9XjPwAAAD9tAAAAAAAAAAEIBAAAbAAAAAxY7vvRsOE/A56OvcfV4z8AAAA/bQAAAAAAAAABCQQAAGwAAAAMSNSNCtrhPwOejr3H1eM/AAAAP30AAAAAAAAAAQoEAABsAAAADji6H0MD4j8Dno69x9XjPwAAAD99AAAAAAAAAAELBAAAbAAAAAzYqCu+HuI/A56OvcfV4z8AAAA/jAAAAAAAAAABDAQAAGwAAAAMeJc3OTriPwOejr3H1eM/AAAAP5wAAAAAAAAAAQ0EAABsAAAADhiGQ7RV4j8Dno69x9XjPwAAAD+cAAAAAAAAAAEOBAAAbAAAABC4dE8vceI/A56OvcfV4z8AAAA/rAAAAAAAAAABDwQAAGwAAAAQCGzV7H7iPwOejr3H1eM/AAAAP6wAAAAAAAAAARAEAABsAAAAEFhjW6qM4j8Dno69x9XjPwAAAD+sAAAAAAAAAAERBAAAbAAAABKoWuFnmuI/ieKQBiXC4z8AAAA/OAEAAAAAAAABEgQAAGwAAAASSEnt4rXiP4nikAYlwuM/AAAAPz0BAAAAAAAAARMEAABsAAAAEphAc6DD4j+J4pAGJcLjPwAAAD9NAQAAAAAAAAEUBAAAbAAAABLoN/ld0eI/ieKQBiXC4z8AAAA/TQEAAAAAAAABFQQAAGwAAAAUiCYF2eziP4nikAYlwuM/AAAAP1wBAAAAAAAAARYEAABsAAAAEtgdi5b64j8NJ5NPgq7jPwAAAD9cAQAAAAAAAAEXBAAAbAAAABIoFRFUCOM/DSeTT4Ku4z8AAAA/bAEAAAAAAAABGAQAAGwAAAAmuEjNkODlP530mSqac+M/AAAAPwAAAAAAAAAAARkEAABsAAAAJFg32Qv85T+d9JkqmnPjPwAAAD8QAAAAAAAAAAEaBAAAbAAAACT4JeWGF+Y/nfSZKppz4z8AAAA/EAAAAAAAAAABGwQAAGwAAAAomBTxATPmPxiwl+E8h+M/AAAAPx8AAAAAAAAAARwEAABsAAAAJoj6gjpc5j8YsJfhPIfjPwAAAD8fAAAAAAAAAAEdBAAAbAAAACoo6Y61d+Y/lGuVmN+a4z8AAAA/LwAAAAAAAAABHgQAAGwAAAAqGM8g7qDmPw0nk0+CruM/AAAAPy8AAAAAAAAAAR8EAABsAAAALFisOOTX5j+J4pAGJcLjPwAAAD8/AAAAAAAAAAEgBAAAbAAAACr4mkRf8+Y/ieKQBiXC4z8AAAA/PwAAAAAAAAABIQQAAGwAAAAsmIlQ2g7nP4nikAYlwuM/AAAAP04AAAAAAAAAASIEAABsAAAALthmaNBF5z+J4pAGJcLjPwAAAD9eAAAAAAAAAAEjBAAAbAAAACx4VXRLYec/ieKQBiXC4z8AAAA/XgAAAAAAAAABJAQAAGwAAAAwGESAxnznP4nikAYlwuM/AAAAP20AAAAAAAAAASUEAABsAAAAMAgqEv+l5z+J4pAGJcLjPwAAAD9tAAAAAAAAAAEmBAAAbAAAADCoGB56wec/ieKQBiXC4z8AAAA/fQAAAAAAAAABJwQAAGwAAAAySAcq9dznP4nikAYlwuM/AAAAP40AAAAAAAAAASgEAABsAAAAMOj1NXD45z+J4pAGJcLjPwAAAD+NAAAAAAAAAAEpBAAAbAAAADSI5EHrE+g/ieKQBiXC4z8AAAA/jQAAAAAAAAABKgQAAGwAAAA0eMrTIz3oPwOejr3H1eM/AAAAP5wAAAAAAAAAASsEAABsAAAANrin6xl06D9+WYx0aunjPwAAAD+cAAAAAAAAAAEsBAAAbAAAADaojX1Sneg/flmMdGrp4z8AAAA/rAAAAAAAAAABLQQAAGwAAAA4OGIbBuLoP/kUiisN/eM/AAAAP6wAAAAAAAAAAS4EAABsAAAAOChIrT4L6T/5FIorDf3jPwAAAD+8AAAAAAAAAAEvBAAAbAAAADpoJcU0Quk/+RSKKw394z8AAAA/vAAAAAAAAAABMAQAAGwAAAA6WAtXbWvpP/kUiisN/eM/AAAAP8sAAAAAAAAAATEEAABsAAAAOkjx6KWU6T/5FIorDf3jPwAAAD/bAAAAAAAAAAEyBAAAbAAAAD4413revek/+RSKKw394z8AAAA/2wAAAAAAAAABMwQAAGwAAAA+2MWGWdnpP35ZjHRq6eM/AAAAP9sAAAAAAAAAATQEAABsAAAAPHi0ktT06T9+WYx0aunjPwAAAD/qAAAAAAAAAAE1BAAAbAAAAD7IqxiSAuo/A56OvcfV4z8AAAA/6gAAAAAAAAABNgQAAGwAAABCaJokDR7qPwOejr3H1eM/AAAAP/oAAAAAAAAAATcEAABsAAAAPriRqsor6j+J4pAGJcLjPwAAAD8KAQAAAAAAAAE4BAAAbAAAAEAIiTCIOeo/ieKQBiXC4z8AAAA/CgEAAAAAAAABOQQAAGwAAABAWIC2RUfqPw0nk0+CruM/AAAAPxkBAAAAAAAAAToEAABsAAAAQqh3PANV6j8NJ5NPgq7jPwAAAD8pAQAAAAAAAAE7BAAAbAAAAD74bsLAYuo/DSeTT4Ku4z8AAAA/OQEAAAAAAAABPAQAAGwAAAA++G7CwGLqP5RrlZjfmuM/AAAAPzkBAAAAAAAAAT0EAABsAAAAQEhmSH5w6j+Ua5WY35rjPwAAAD9IAQAAAAAAAAE+BAAAbAAAAEKYXc47fuo/lGuVmN+a4z8AAAA/WAEAAAAAAAABPwQAAGwAAABCmF3OO37qPxiwl+E8h+M/AAAAP2cBAAAAAAAAAUAEAABsAAAAROhUVPmL6j8YsJfhPIfjPwAAAD93AQAAAAAAAAFBBAAAbAAAAEA4TNq2meo/GLCX4TyH4z8AAAA/hwEAAAAAAAABQgQAAGwAAABCiENgdKfqPxiwl+E8h+M/AAAAP6YBAAAAAAAAAUMEAABsAAAAQtg65jG16j8YsJfhPIfjPwAAAD/kAQAAAAAAAAFEBAAAbAAAAAJ4rXiIguA/xMnkk6Dr4D8AAAA/AAAAAAAAAAABRQQAAGwAAAACeK14iILgPz6F4kpD/+A/AAAAPwAAAAAAAAAAAUYEAABsAAAABCi28sp04D+5QOAB5hLhPwAAAD8QAAAAAAAAAAFHBAAAbAAAAALYvmwNZ+A/uUDgAeYS4T8AAAA/EAAAAAAAAAABSAQAAGwAAAACiMfmT1ngPzT83biIJuE/AAAAPxAAAAAAAAAAAUkEAABsAAAAAjjQYJJL4D80/N24iCbhPwAAAD8vAAAAAAAAAAFKBAAAbAAAAACY4VQXMOA/NPzduIgm4T8AAAA/PwAAAAAAAAABSwQAAGwAAAAA+PJInBTgP7C3228rOuE/AAAAPz8AAAAAAAAAAUwEAABsAAAAA7AIekLy3z+wt9tvKzrhPwAAAD8/AAAAAAAAAAFNBAAAbAAAAP1vK2JMu98/KnPZJs5N4T8AAAA/TwAAAAAAAAABTgQAAGwAAAD9L05KVoTfPypz2SbOTeE/AAAAP08AAAAAAAAAAU8EAABsAAAA++9wMmBN3z8qc9kmzk3hPwAAAD9eAAAAAAAAAAFQBAAAbAAAAP2vkxpqFt8/pS7X3XBh4T8AAAA/XgAAAAAAAAABUQQAAGwAAAD7b7YCdN/ePyDq1JQTdeE/AAAAP24AAAAAAAAAAVIEAABsAAAA+S/Z6n2o3j+cpdJLtojhPwAAAD9uAAAAAAAAAAFTBAAAbAAAAPnv+9KHcd4/nKXSS7aI4T8AAAA/fQAAAAAAAAABVAQAAGwAAAD1rx67kTrePxdh0AJZnOE/AAAAP30AAAAAAAAAAVUEAABsAAAA829Bo5sD3j+RHM65+6/hPwAAAD+NAAAAAAAAAAFWBAAAbAAAAPMvZIulzN0/kRzOufuv4T8AAAA/jQAAAAAAAAABVwQAAGwAAADxj3V/KrHdPwzYy3Cew+E/AAAAP50AAAAAAAAAAVgEAABsAAAA8U+YZzR63T+Ik8knQdfhPwAAAD+dAAAAAAAAAAFZBAAAbAAAAO8Pu08+Q90/A0/H3uPq4T8AAAA/rAAAAAAAAAABWgQAAGwAAADxz903SAzdP30KxZWG/uE/AAAAP7wAAAAAAAAAAVsEAABsAAAA7y/vK83w3D99CsWVhv7hPwAAAD+8AAAAAAAAAAFcBAAAbAAAAO+PACBS1dw/+MXCTCkS4j8AAAA/zAAAAAAAAAABXQQAAGwAAADvjwAgUtXcP3SBwAPMJeI/AAAAP8wAAAAAAAAAAV4EAABsAAAA7+8RFNe53D90gcADzCXiPwAAAD/bAAAAAAAAAAFfBAAAbAAAAO/vERTXudw/7Ty+um454j8AAAA/2wAAAAAAAAABYAQAAGwAAADrTyMIXJ7cP+08vrpuOeI/AAAAP+sAAAAAAAAAAWEEAABsAAAA608jCFye3D9o+LtxEU3iPwAAAD/rAAAAAAAAAAFiBAAAbAAAAOuvNPzggtw/aPi7cRFN4j8AAAA/+gAAAAAAAAABYwQAAGwAAADrD0bwZWfcP+SzuSi0YOI/AAAAP/oAAAAAAAAAAWQEAABsAAAA6w9G8GVn3D9eb7ffVnTiPwAAAD8KAQAAAAAAAAFlBAAAbAAAAOsPRvBlZ9w/2Sq1lvmH4j8AAAA/GgEAAAAAAAABZgQAAGwAAADrD0bwZWfcP9ChsAQ/r+I/AAAAPykBAAAAAAAAAWcEAABsAAAA6w9G8GVn3D9KXa674cLiPwAAAD8pAQAAAAAAAAFoBAAAbAAAAOsPRvBlZ9w/xRiscoTW4j8AAAA/KQEAAAAAAAABaQQAAGwAAADrrzT84ILcP7yPp+DJ/eI/AAAAPzkBAAAAAAAAAWoEAABsAAAA608jCFye3D+8j6fgyf3iPwAAAD85AQAAAAAAAAFrBAAAbAAAAOtPIwhcntw/Nkull2wR4z8AAAA/SQEAAAAAAAABbAQAAGwAAADv7xEU17ncPzZLpZdsEeM/AAAAP1gBAAAAAAAAAW0EAABsAAAA7+8RFNe53D8swqAFsjjjPwAAAD9YAQAAAAAAAAFuBAAAbAAAAO+PACBS1dw/LMKgBbI44z8AAAA/WAEAAAAAAAABbwQAAGwAAADvjwAgUtXcP6h9nrxUTOM/AAAAP2gBAAAAAAAAAXAEAABsAAAA7y/vK83w3D8YsJfhPIfjPwAAAD9oAQAAAAAAAAFxBAAAbAAAAPHP3TdIDN0/GLCX4TyH4z8AAAA/dwEAAAAAAAABcgQAAGwAAADxz903SAzdPw0nk0+CruM/AAAAP3cBAAAAAAAAAXMEAABsAAAA8W/MQ8Mn3T8NJ5NPgq7jPwAAAD+HAQAAAAAAAAF0BAAAbAAAAO8Pu08+Q90/ieKQBiXC4z8AAAA/hwEAAAAAAAABdQQAAGwAAADvr6lbuV7dPwOejr3H1eM/AAAAP5cBAAAAAAAAAXYEAABsAAAA8U+YZzR63T9+WYx0aunjPwAAAD+2AQAAAAAAAAF3BAAAbAAAAPFPmGc0et0/+RSKKw394z8AAAA/tgEAAAAAAAABeAQAAGwAAADx74Zzr5XdP3XQh+KvEOQ/AAAAP8YBAAAAAAAAAXkEAABsAAAA8Y91fyqx3T910IfirxDkPwAAAD/VAQAAAAAAAAF6BAAAbAAAAPMvZIulzN0/74uFmVIk5D8AAAA/1QEAAAAAAAABewQAAGwAAADzL2SLpczdP2pHg1D1N+Q/AAAAP+UBAAAAAAAAAXwEAABsAAAA829Bo5sD3j/lAoEHmEvkPwAAAD/lAQAAAAAAAAF9BAAAbAAAAPUPMK8WH94/5QKBB5hL5D8AAAA/5QEAAAAAAAABfgQAAGwAAAD3Tw3HDFbeP2G+fr46X+Q/AAAAP/QBAAAAAAAAAX8EAABsAAAA+S/Z6n2o3j/ceXx13XLkPwAAAD8EAgAAAAAAAAGABAAAbAAAAPtvtgJ0394/VjV6LICG5D8AAAA/BAIAAAAAAAABgQQAAGwAAAD9r5MaahbfP9Hwd+MimuQ/AAAAPxQCAAAAAAAAAYIEAABsAAAA/Y9fPtto3z9NrHWaxa3kPwAAAD8UAgAAAAAAAAGDBAAAbAAAAP0vTkpWhN8/Tax1msWt5D8AAAA/IwIAAAAAAAABhAQAAGwAAAD9zzxW0Z/fP02sdZrFreQ/AAAAPyMCAAAAAAAAAYUEAABsAAAA/W8rYky73z9NrHWaxa3kPwAAAD8zAgAAAAAAAAGGBAAAbAAAAAOwCHpC8t8/Tax1msWt5D8AAAA/MwIAAAAAAAABhwQAAGwAAAAAqPvC3gbgP02sdZrFreQ/AAAAP0MCAAAAAAAAAYgEAABsAAAAAPjySJwU4D9NrHWaxa3kPwAAAD9SAgAAAAAAAAGJBAAAbAAAAAJI6s5ZIuA/Tax1msWt5D8AAAA/YgIAAAAAAAABigQAAGwAAAAAmOFUFzDgP02sdZrFreQ/AAAAP3ECAAAAAAAAAYsEAABsAAAAAujY2tQ94D9NrHWaxa3kPwAAAD9xAgAAAAAAAAGMBAAAbAAAAAI40GCSS+A/0fB34yKa5D8AAAA/gQIAAAAAAAABjQQAAGwAAAAEKLbyynTgP1Y1eiyAhuQ/AAAAP4ECAAAAAAAAAY4EAABsAAAABBichAOe4D/ceXx13XLkPwAAAD+RAgAAAAAAAAGPBAAAbAAAAAa4ipB+ueA/Yb5+vjpf5D8AAAA/oAIAAAAAAAABkAQAAGwAAAAGWHmc+dTgP+UCgQeYS+Q/AAAAP6ACAAAAAAAAAZEEAABsAAAABvhnqHTw4D/lAoEHmEvkPwAAAD+wAgAAAAAAAAGSBAAAbAAAAAaYVrTvC+E/akeDUPU35D8AAAA/sAIAAAAAAAABkwQAAGwAAAAG6E06rRnhP++LhZlSJOQ/AAAAP8ACAAAAAAAAAZQEAABsAAAABog8Rig14T/vi4WZUiTkPwAAAD/AAgAAAAAAAAGVBAAAbAAAAAjYM8zlQuE/ddCH4q8Q5D8AAAA/zwIAAAAAAAABlgQAAGwAAAAIeCLYYF7hP/kUiisN/eM/AAAAP88CAAAAAAAAAZcEAABsAAAACMgZXh5s4T9+WYx0aunjPwAAAD/fAgAAAAAAAAGYBAAAbAAAAAjIGV4ebOE/A56OvcfV4z8AAAA/7gIAAAAAAAABmQQAAGwAAAAKGBHk23nhPwOejr3H1eM/AAAAP+4CAAAAAAAAAZoEAABsAAAAChgR5Nt54T+J4pAGJcLjPwAAAD8CAwAAAAAAAAGbBAAAbAAAAApoCGqZh+E/ieKQBiXC4z8AAAA/AgMAAAAAAAABnAQAAGwAAAAKaAhqmYfhPw0nk0+CruM/AAAAPxIDAAAAAAAAAZ0EAABsAAAADLj/71aV4T+Ua5WY35rjPwAAAD8hAwAAAAAAAAGeBAAAbAAAAAoI93UUo+E/GLCX4TyH4z8AAAA/IQMAAAAAAAABnwQAAGwAAAAMWO770bDhP530mSqac+M/AAAAPzEDAAAAAAAAAaAEAABsAAAADKjlgY++4T+ofZ68VEzjPwAAAD9BAwAAAAAAAAGhBAAAbAAAAAz43AdNzOE/LMKgBbI44z8AAAA/QQMAAAAAAAABogQAAGwAAAAMSNSNCtrhPzZLpZdsEeM/AAAAP0EDAAAAAAAAAaMEAABsAAAADEjUjQra4T9A1KkpJ+riPwAAAD9QAwAAAAAAAAGkBAAAbAAAAAyYyxPI5+E/Sl2uu+HC4j8AAAA/UAMAAAAAAAABpQQAAGwAAAAM6MKZhfXhP9ChsAQ/r+I/AAAAP2ADAAAAAAAAAaYEAABsAAAADOjCmYX14T/ZKrWW+YfiPwAAAD9gAwAAAAAAAAGnBAAAbAAAAAzowpmF9eE/Xm+331Z04j8AAAA/bwMAAAAAAAABqAQAAGwAAAAOOLofQwPiP2j4u3ERTeI/AAAAP38DAAAAAAAAAakEAABsAAAADji6H0MD4j/tPL66bjniPwAAAD+PAwAAAAAAAAGqBAAAbAAAAA44uh9DA+I/+MXCTCkS4j8AAAA/jwMAAAAAAAABqwQAAGwAAAAOOLofQwPiPwNPx97j6uE/AAAAP54DAAAAAAAAAawEAABsAAAADOjCmYX14T+Ik8knQdfhPwAAAD+uAwAAAAAAAAGtBAAAbAAAAAzowpmF9eE/DNjLcJ7D4T8AAAA/vgMAAAAAAAABrgQAAGwAAAAMmMsTyOfhPwzYy3Cew+E/AAAAP80DAAAAAAAAAa8EAABsAAAADJjLE8jn4T+RHM65+6/hPwAAAD/NAwAAAAAAAAGwBAAAbAAAAAyYyxPI5+E/F2HQAlmc4T8AAAA/3QMAAAAAAAABsQQAAGwAAAAMSNSNCtrhPxdh0AJZnOE/AAAAP90DAAAAAAAAAbIEAABsAAAADPjcB03M4T+cpdJLtojhPwAAAD/sAwAAAAAAAAGzBAAAbAAAAAyo5YGPvuE/nKXSS7aI4T8AAAA//AMAAAAAAAABtAQAAGwAAAAMqOWBj77hPyDq1JQTdeE/AAAAP/wDAAAAAAAAAbUEAABsAAAADFju+9Gw4T8g6tSUE3XhPwAAAD8MBAAAAAAAAAG2BAAAbAAAAAoI93UUo+E/pS7X3XBh4T8AAAA/OwQAAAAAAAABtwQAAGwAAAAMuP/vVpXhPypz2SbOTeE/AAAAPzsEAAAAAAAAAbgEAABsAAAAChgR5Nt54T8qc9kmzk3hPwAAAD9KBAAAAAAAAAG5BAAAbAAAAAjIGV4ebOE/sLfbbys64T8AAAA/SgQAAAAAAAABugQAAGwAAAAIeCLYYF7hP7C3228rOuE/AAAAP1oEAAAAAAAAAbsEAABsAAAACNgzzOVC4T80/N24iCbhPwAAAD9aBAAAAAAAAAG8BAAAbAAAAAaIPEYoNeE/NPzduIgm4T8AAAA/aQQAAAAAAAABvQQAAGwAAAAIOEXAaifhPzT83biIJuE/AAAAP2kEAAAAAAAAAb4EAABsAAAABphWtO8L4T+5QOAB5hLhPwAAAD95BAAAAAAAAAG/BAAAbAAAAAaocCK34uA/uUDgAeYS4T8AAAA/iQQAAAAAAAABwAQAAGwAAAAGCIIWPMfgPz6F4kpD/+A/AAAAP4kEAAAAAAAAAcEEAABsAAAABGiTCsGr4D/EyeSToOvgPwAAAD+JBAAAAAAAAAHCBAAAbAAAAATIpP5FkOA/xMnkk6Dr4D8AAAA/mAQAAAAAAAABwwQAAGwAAAAEKLbyynTgP8TJ5JOg6+A/AAAAP5gEAAAAAAAAAcQEAABsAAAAAojH5k9Z4D/EyeSToOvgPwAAAD+oBAAAAAAAAAHFBAAAbAAAAAI40GCSS+A/xMnkk6Dr4D8AAAA/qAQAAAAAAAABxgQAAGwAAAAC6Nja1D3gP8TJ5JOg6+A/AAAAP7gEAAAAAAAAAccEAABsAAAAAJjhVBcw4D/EyeSToOvgPwAAAD+4BAAAAAAAAAHIBAAAbAAAAAJI6s5ZIuA/xMnkk6Dr4D8AAAA/xwQAAAAAAAAByQQAAGwAAAAA+PJInBTgP8TJ5JOg6+A/AAAAP8cEAAAAAAAAAcoEAABsAAAAAKj7wt4G4D/EyeSToOvgPwAAAD/XBAAAAAAAAAHLBAAAbAAAAAOwCHpC8t8/xMnkk6Dr4D8AAAA/5gQAAAAAAAABzAQAAGwAAAD/Dxpux9bfP8TJ5JOg6+A/AAAAP/YEAAAAAAAAAc0EAABsAAAA/W8rYky73z/EyeSToOvgPwAAAD/6BAAAAAAAAAHOBAAAbAAAAGw90ryeJrM/qhstehwi5z8AAAA/AAAAAAAAAAABzwQAAGwAAABkvReNsriyPyXXKjG/Nec/AAAAPwAAAAAAAAAAAdAEAABsAAAAYD1dXcZKsj+gkijoYUnnPwAAAD8QAAAAAAAAAAHRBAAAbAAAAGC9oi3a3LE/HE4mnwRd5z8AAAA/EAAAAAAAAAAB0gQAAGwAAABcPej97W6xP5cJJFancOc/AAAAPyAAAAAAAAAAAdMEAABsAAAAWL0tzgEBsT8SxSENSoTnPwAAAD8vAAAAAAAAAAHUBAAAbAAAAFS9uG4pJbA/jYAfxOyX5z8AAAA/TgAAAAAAAAAB1QQAAGwAAACgevx9em6vP4L3GjIyv+c/AAAAP04AAAAAAAAAAdYEAABsAAAAoHr8fXpurz94bhagd+bnPwAAAD9eAAAAAAAAAAHXBAAAbAAAAJh6hx6ikq4/buURDr0N6D8AAAA/XgAAAAAAAAAB2AQAAGwAAACgep1f8dqsP1nTCOpHXOg/AAAAP24AAAAAAAAAAdkEAABsAAAAoHqdX/HarD/Ujgah6m/oPwAAAD99AAAAAAAAAAHaBAAAbAAAAJh6KAAZ/6s/ywUCDzCX6D8AAAA/fQAAAAAAAAAB2wQAAGwAAACQerOgQCOrP0bB/8XSqug/AAAAP40AAAAAAAAAAdwEAABsAAAAkHo+QWhHqj87OPszGNLoPwAAAD+dAAAAAAAAAAHdBAAAbAAAAIh6yeGPa6k/Ma/2oV356D8AAAA/nQAAAAAAAAAB3gQAAGwAAACIesnhj2upPygm8g+jIOk/AAAAP6wAAAAAAAAAAd8EAABsAAAAeHpUgrePqD+j4e/GRTTpPwAAAD+sAAAAAAAAAAHgBAAAbAAAAHh63yLfs6c/EhTp6y1v6T8AAAA/vAAAAAAAAAAB4QQAAGwAAAB4et8i37OnPwmL5Flzluk/AAAAP8sAAAAAAAAAAeIEAABsAAAAcHpqwwbYpj96vd1+W9HpPwAAAD/LAAAAAAAAAAHjBAAAbAAAAHB69WMu/KU/6u/Wo0MM6j8AAAA/2wAAAAAAAAAB5AQAAGwAAABwevVjLvylP1wi0MgrR+o/AAAAP9sAAAAAAAAAAeUEAABsAAAAaHqABFYgpT/NVMntE4LqPwAAAD/rAAAAAAAAAAHmBAAAbAAAAGh6gARWIKU/PYfCEvy86j8AAAA/6wAAAAAAAAAB5wQAAGwAAABgegulfUSkP625uzfk9+o/AAAAP/oAAAAAAAAAAegEAABsAAAAYHqWRaVooz+Zp7ITb0brPwAAAD/6AAAAAAAAAAHpBAAAbAAAAFh6IebMjKI/C9qrOFeB6z8AAAA/CgEAAAAAAAAB6gQAAGwAAABYeiHmzIyiP3sMpV0/vOs/AAAAPwoBAAAAAAAAAesEAABsAAAAWHoh5syMoj9m+ps5ygrsPwAAAD8aAQAAAAAAAAHsBAAAbAAAAFh6IebMjKI/1yyVXrJF7D8AAAA/GgEAAAAAAAAB7QQAAGwAAABYeiHmzIyiP0lfjoOagOw/AAAAPykBAAAAAAAAAe4EAABsAAAAWHoh5syMoj+5kYeogrvsPwAAAD8pAQAAAAAAAAHvBAAAbAAAAGB6lkWlaKM/rwiDFsji7D8AAAA/OQEAAAAAAAAB8AQAAGwAAABgegulfUSkP6d/foQNCu0/AAAAPzkBAAAAAAAAAfEEAABsAAAAYHoLpX1EpD+b9nnyUjHtPwAAAD9IAQAAAAAAAAHyBAAAbAAAAHB69WMu/KU/DSlzFzts7T8AAAA/SAEAAAAAAAAB8wQAAGwAAABwevVjLvylPwOgboWAk+0/AAAAP1gBAAAAAAAAAfQEAABsAAAAeHpUgrePqD/3FmrzxbrtPwAAAD9YAQAAAAAAAAH1BAAAbAAAAJB6PkFoR6o/aUljGK717T8AAAA/aAEAAAAAAAAB9gQAAGwAAACYeigAGf+rP13AXobzHO4/AAAAP2gBAAAAAAAAAfcEAABsAAAAkHoSv8m2rT/be1w9ljDuPwAAAD93AQAAAAAAAAH4BAAAbAAAAJB6Er/Jtq0/VTda9DhE7j8AAAA/dwEAAAAAAAAB+QQAAGwAAACgevx9em6vP8/yV6vbV+4/AAAAP4cBAAAAAAAAAfoEAABsAAAAoHr8fXpurz9LrlVifmvuPwAAAD+HAQAAAAAAAAH7BAAAbAAAAFg9c54Vk7A/S65VYn5r7j8AAAA/lwEAAAAAAAAB/AQAAGwAAABYPXOeFZOwP8VpUxkhf+4/AAAAP5cBAAAAAAAAAf0EAABsAAAAWL0tzgEBsT/FaVMZIX/uPwAAAD+mAQAAAAAAAAH+BAAAbAAAAGC9oi3a3LE/u+BOh2am7j8AAAA/pgEAAAAAAAAB/wQAAGwAAABkvReNsriyP7vgTodmpu4/AAAAP6YBAAAAAAAAAQAFAABsAAAAbL2M7IqUsz+zV0r1q83uPwAAAD+2AQAAAAAAAAEBBQAAbAAAAHC9AUxjcLQ/p85FY/H07j8AAAA/xQEAAAAAAAABAgUAAGwAAAB4PTHbJ7q1P5tFQdE2HO8/AAAAP8UBAAAAAAAAAQMFAABsAAAAfL3rChQotj+bRUHRNhzvPwAAAD/FAQAAAAAAAAEEBQAAbAAAAHw9pjoAlrY/FwE/iNkv7z8AAAA/1QEAAAAAAAABBQUAAGwAAAB8vWBq7AO3P5O8PD98Q+8/AAAAP9UBAAAAAAAAAQYFAABsAAAAgD0bmthxtz8NeDr2HlfvPwAAAD/lAQAAAAAAAAEHBQAAbAAAAIS91cnE37c/DXg69h5X7z8AAAA/9AEAAAAAAAABCAUAAGwAAACIvUopnbu4P4szOK3Bau8/AAAAPwgCAAAAAAAAAQkFAABsAAAAkL2/iHWXuT8D7zVkZH7vPwAAAD8YAgAAAAAAAAEKBQAAbAAAAJS9NOhNc7o/faozGweS7z8AAAA/KAIAAAAAAAABCwUAAGwAAACcPWR3Er27P32qMxsHku8/AAAAPygCAAAAAAAAAQwFAABsAAAArD1ONsN0vT99qjMbB5LvPwAAAD83AgAAAAAAAAENBQAAbAAAALC98iRgmr8/faozGweS7z8AAAA/NwIAAAAAAAABDgUAAGwAAADiHoa56k3BP/llMdKppe8/AAAAP0cCAAAAAAAAAQ8FAABsAAAA7t6SYKXOwj/5ZTHSqaXvPwAAAD9HAgAAAAAAAAEQBQAAbAAAAPRewu9pGMQ/cyEviUy57z8AAAA/RwIAAAAAAAABEQUAAGwAAAD6XjdPQvTEP+/cLEDvzO8/AAAAP1YCAAAAAAAAARIFAABsAAAA/h7PliSZxT9pmCr3keDvPwAAAD9WAgAAAAAAAAETBQAAbAAAAACficYQB8Y/aZgq95Hg7z8AAAA/ZgIAAAAAAAABFAUAAGwAAAAEH0T2/HTGP2mYKveR4O8/AAAAP2YCAAAAAAAAARUFAABsAAAACJ/+Jenixj9pmCr3keDvPwAAAD92AgAAAAAAAAEWBQAAbAAAAAbf2z3fGcc/aZgq95Hg7z8AAAA/hQIAAAAAAAABFwUAAGwAAAAIX5Zty4fHP2mYKveR4O8/AAAAP5UCAAAAAAAAARgFAABsAAAACJ9zhcG+xz9pmCr3keDvPwAAAD+VAgAAAAAAAAEZBQAAbAAAAArfUJ239cc/aZgq95Hg7z8AAAA/lQIAAAAAAAABGgUAAGwAAAAOn+jkmZrIP+/cLEDvzO8/AAAAP6UCAAAAAAAAARsFAABsAAAAFB+jFIYIyT9zIS+JTLnvPwAAAD+0AgAAAAAAAAEcBQAAbAAAABifXURydsk/+WUx0qml7z8AAAA/tAIAAAAAAAABHQUAAGwAAAAY3zpcaK3JP/llMdKppe8/AAAAP7QCAAAAAAAAAR4FAABsAAAAGl/1i1Qbyj8D7zVkZH7vPwAAAD/EAgAAAAAAAAEfBQAAbAAAAB7fr7tAico/DXg69h5X7z8AAAA/xAIAAAAAAAABIAUAAGwAAAAeX2rrLPfKPxcBP4jZL+8/AAAAP9MCAAAAAAAAASEFAABsAAAAHh8CMw+cyz+nzkVj8fTuPwAAAD/TAgAAAAAAAAEiBQAAbAAAACKfvGL7Ccw/s1dK9avN7j8AAAA/4wIAAAAAAAABIwUAAGwAAAAqH3eS53fMP7vgTodmpu4/AAAAP+MCAAAAAAAAASQFAABsAAAAKp8xwtPlzD9LrlVifmvuPwAAAD/zAgAAAAAAAAElBQAAbAAAAC4f7PG/U80/S65VYn5r7j8AAAA/8wIAAAAAAAABJgUAAGwAAAAyn6YhrMHNP9t7XD2WMO4/AAAAPwIDAAAAAAAAAScFAABsAAAANl8+aY5mzj9dwF6G8xzuPwAAAD8CAwAAAAAAAAEoBQAAbAAAADafG4GEnc4/4wRhz1AJ7j8AAAA/EgMAAAAAAAABKQUAAGwAAAA23/iYetTOP2lJYxiu9e0/AAAAPxIDAAAAAAAAASoFAABsAAAANh/WsHALzz9z0meqaM7tPwAAAD8iAwAAAAAAAAErBQAAbAAAADqfkOBcec8/A6BuhYCT7T8AAAA/IgMAAAAAAAABLAUAAGwAAAA63234UrDPP5FtdWCYWO0/AAAAPzEDAAAAAAAAAS0FAABsAAAAny8UlB8P0D8pxIDNavbsPwAAAD9BAwAAAAAAAAEuBQAAbAAAAJ/PAqCaKtA/uZGHqIK77D8AAAA/QQMAAAAAAAABLwUAAGwAAACfzwKgmirQP0lfjoOagOw/AAAAP1ADAAAAAAAAATAFAABsAAAAn88CoJoq0D/XLJVeskXsPwAAAD9QAwAAAAAAAAExBQAAbAAAAJ/PAqCaKtA/coOgy4Tj6z8AAAA/YAMAAAAAAAABMgUAAGwAAACfzwKgmirQP5AeroG0bes/AAAAP3ADAAAAAAAAATMFAABsAAAAn88CoJoq0D+jMLelKR/rPwAAAD9wAwAAAAAAAAE0BQAAbAAAAJ8vFJQfD9A/wcvEW1mp6j8AAAA/cAMAAAAAAAABNQUAAGwAAACfLxSUHw/QP1KZyzZxbuo/AAAAP38DAAAAAAAAATYFAABsAAAAPh9LEEnnzz9lq9Ra5h/qPwAAAD9/AwAAAAAAAAE3BQAAbAAAADrfbfhSsM8/9HjbNf7k6T8AAAA/jwMAAAAAAAABOAUAAGwAAAA6n5DgXHnPP/8B4Me4vek/AAAAP48DAAAAAAAAATkFAABsAAAAOp+Q4Fx5zz+Nz+ai0ILpPwAAAD+fAwAAAAAAAAE6BQAAbAAAADpfs8hmQs8/HJ3tfehH6T8AAAA/rgMAAAAAAAABOwUAAGwAAAA2H9awcAvPPygm8g+jIOk/AAAAP64DAAAAAAAAATwFAABsAAAANt/4mHrUzj8xr/ahXfnoPwAAAD+uAwAAAAAAAAE9BQAAbAAAADbf+Jh61M4/wXz9fHW+6D8AAAA/vgMAAAAAAAABPgUAAGwAAAA2Xz5pjmbOP1nTCOpHXOg/AAAAP74DAAAAAAAAAT8FAABsAAAAMh9hUZgvzj/ooA/FXyHoPwAAAD/NAwAAAAAAAAFABQAAbAAAADLfgzmi+M0/8ykUVxr65z8AAAA/3QMAAAAAAAABQQUAAGwAAAAy34M5ovjNP/2yGOnU0uc/AAAAP90DAAAAAAAAAUIFAABsAAAAMp+mIazBzT8HPB17j6vnPwAAAD/dAwAAAAAAAAFDBQAAbAAAAC5fyQm2is0/EsUhDUqE5z8AAAA/7QMAAAAAAAABRAUAAGwAAAAuH+zxv1PNP6CSKOhhSec/AAAAP+0DAAAAAAAAAUUFAABsAAAALh/s8b9TzT+qGy16HCLnPwAAAD/8AwAAAAAAAAFGBQAAbAAAAC7fDtrJHM0/L2Avw3kO5z8AAAA//AMAAAAAAAABRwUAAGwAAAAqnzHC0+XMPzrpM1U05+Y/AAAAPwwEAAAAAAAAAUgFAABsAAAAKp8xwtPlzD+/LTaekdPmPwAAAD8MBAAAAAAAAAFJBQAAbAAAACpfVKrdrsw/RHI45+6/5j8AAAA/DAQAAAAAAAABSgUAAGwAAAAm35l68UDMP9I/P8IGheY/AAAAPwwEAAAAAAAAAUsFAABsAAAAHt8kGxllyz/nUUjmezbmPwAAAD8bBAAAAAAAAAFMBQAAbAAAAB5fauss98o/8dpMeDYP5j8AAAA/KwQAAAAAAAABTQUAAGwAAAAen9KjSlLKP/tjUQrx5+U/AAAAPysEAAAAAAAAAU4FAABsAAAAGh8YdF7kyT8G7VWcq8DlPwAAAD86BAAAAAAAAAFPBQAAbAAAABifXURydsk/D3ZaLmaZ5T8AAAA/OgQAAAAAAAABUAUAAGwAAAAQ38X8j9HIP5S6XHfDheU/AAAAP0oEAAAAAAAAAVEFAABsAAAADp/o5JmayD8Z/17AIHLlPwAAAD9KBAAAAAAAAAFSBQAAbAAAAArfUJ239cc/nkNhCX5e5T8AAAA/WgQAAAAAAAABUwUAAGwAAAAGH7lV1VDHPyOIY1LbSuU/AAAAP2kEAAAAAAAAAVQFAABsAAAACJ/+Jenixj+pzGWbODflPwAAAD9pBAAAAAAAAAFVBQAAbAAAAAQfRPb8dMY/LRFo5JUj5T8AAAA/eQQAAAAAAAABVgUAAGwAAAAAn4nGEAfGPy0RaOSVI+U/AAAAP3kEAAAAAAAAAVcFAABsAAAA/N7xfi5ixT+yVWot8w/lPwAAAD+JBAAAAAAAAAFYBQAAbAAAAPIe5ddz4cM/vd5uv63o5D8AAAA/mAQAAAAAAAABWQUAAGwAAADuXk2QkTzDP73ebr+t6OQ/AAAAP5gEAAAAAAAAAVoFAABsAAAA7J61SK+Xwj9CI3EIC9XkPwAAAD+oBAAAAAAAAAFbBQAAbAAAAOjeHQHN8sE/QiNxCAvV5D8AAAA/qAQAAAAAAAABXAUAAGwAAADiHoa56k3BP0IjcQgL1eQ/AAAAP7cEAAAAAAAAAV0FAABsAAAA3h4RWhJywD/IZ3NRaMHkPwAAAD+3BAAAAAAAAAFeBQAAbAAAALC98iRgmr8/yGdzUWjB5D8AAAA/xwQAAAAAAAABXwUAAGwAAACsPU42w3S9P8hnc1FoweQ/AAAAP8cEAAAAAAAAAWAFAABsAAAAnD1kdxK9uz/IZ3NRaMHkPwAAAD/XBAAAAAAAAAFhBQAAbAAAAJQ9erhhBbo/yGdzUWjB5D8AAAA/1wQAAAAAAAABYgUAAGwAAACEPZD5sE24P8hnc1FoweQ/AAAAP+YEAAAAAAAAAWMFAABsAAAAfL1gauwDtz/IZ3NRaMHkPwAAAD/mBAAAAAAAAAFkBQAAbAAAAHy96woUKLY/yGdzUWjB5D8AAAA/9gQAAAAAAAABZQUAAGwAAABwvQFMY3C0P0IjcQgL1eQ/AAAAP/YEAAAAAAAAAWYFAABsAAAAbL2M7IqUsz9CI3EIC9XkPwAAAD8GBQAAAAAAAAFnBQAAbAAAAGS9F42yuLI/vd5uv63o5D8AAAA/BgUAAAAAAAABaAUAAGwAAABgvaIt2tyxPzmabHZQ/OQ/AAAAPxUFAAAAAAAAAWkFAABsAAAAWL0tzgEBsT85mmx2UPzkPwAAAD8VBQAAAAAAAAFqBQAAbAAAAFS9uG4pJbA/slVqLfMP5T8AAAA/JQUAAAAAAAABawUAAGwAAACYeoceopKuPy0RaOSVI+U/AAAAPyUFAAAAAAAAAWwFAABsAAAAoHqdX/HarD+pzGWbODflPwAAAD80BQAAAAAAAAFtBQAAbAAAAJB6s6BAI6s/qcxlmzg35T8AAAA/NAUAAAAAAAABbgUAAGwAAACIesnhj2upPyOIY1LbSuU/AAAAP0QFAAAAAAAAAW8FAABsAAAAcHr1Yy78pT+eQ2EJfl7lPwAAAD9EBQAAAAAAAAFwBQAAbAAAAGB6C6V9RKQ/Gf9ewCBy5T8AAAA/VAUAAAAAAAABcQUAAGwAAABIeqyG9LChPxn/XsAgcuU/AAAAP1QFAAAAAAAAAXIFAABsAAAAgPSa0NY6nj+LMVjlCK3lPwAAAD9UBQAAAAAAAAFzBQAAbAAAAHD0xlJ1y5o/Bu1VnKvA5T8AAAA/YwUAAAAAAAABdAUAAGwAAABA9AgWY6SVPwbtVZyrwOU/AAAAP2MFAAAAAAAAAXUFAABsAAAAQPQ0mAE1kj+BqFNTTtTlPwAAAD9zBQAAAAAAAAF2BQAAbAAAAED0NJgBNZI/+2NRCvHn5T8AAAA/gwUAAAAAAAABdwUAAGwAAABg6ME0QIuNP/tjUQrx5+U/AAAAP4MFAAAAAAAAAXgFAABsAAAAYOjBNECLjT92H0/Bk/vlPwAAAD+SBQAAAAAAAAF5BQAAbAAAAEDo7bbeG4o/dh9PwZP75T8AAAA/kgUAAAAAAAABegUAAGwAAABA6O223huKP/HaTHg2D+Y/AAAAP5IFAAAAAAAAAXsFAABsAAAAIOgZOX2shj/x2kx4Ng/mPwAAAD+iBQAAAAAAAAF8BQAAbAAAAADoRbsbPYM/bJZKL9ki5j8AAAA/ogUAAAAAAAABfQUAAGwAAAAA6EW7Gz2DP+dRSOZ7NuY/AAAAP8EFAAAAAAAAAX4FAABsAAAAwM/jenSbfz/nUUjmezbmPwAAAD/RBQAAAAAAAAF/BQAAbAAAAMDP43p0m38/Yw1GnR5K5j8AAAA/0QUAAAAAAAABgAUAAGwAAADAz+N6dJt/P97IQ1TBXeY/AAAAP9EFAAAAAAAAAYEFAABsAAAAwM87f7G8eD9XhEELZHHmPwAAAD/gBQAAAAAAAAGCBQAAbAAAAMDPO3+xvHg/0j8/wgaF5j8AAAA/4AUAAAAAAAABgwUAAGwAAADAzzt/sbx4P037PHmpmOY/AAAAP/AFAAAAAAAAAYQFAABsAAAAwM87f7G8eD/ItjowTKzmPwAAAD/wBQAAAAAAAAGFBQAAbAAAAMDPO3+xvHg/RHI45+6/5j8AAAA/AAYAAAAAAAABhgUAAGwAAADAzzt/sbx4P78tNp6R0+Y/AAAAPw4GAAAAAAAAAYcFAABsAAAAgM+Tg+7dcT866TNVNOfmPwAAAD8eBgAAAAAAAAGIBQAAbAAAAIDPk4Pu3XE/taQxDNf65j8AAAA/LQYAAAAAAAABiQUAAGwAAACAz5OD7t1xPy9gL8N5Duc/AAAAPz0GAAAAAAAAAYoFAABsAAAAgM+Tg+7dcT+qGy16HCLnPwAAAD9sBgAAAAAAAAGLBQAAbAAAAIDPk4Pu3XE/JdcqMb815z8AAAA/fAYAAAAAAAABjAUAAGwAAACAz5OD7t1xP6CSKOhhSec/AAAAP3wGAAAAAAAAAY0FAABsAAAAgM+Tg+7dcT8cTiafBF3nPwAAAD+bBgAAAAAAAAGOBQAAbAAAAIDPk4Pu3XE/lwkkVqdw5z8AAAA/qgYAAAAAAAABjwUAAGwAAACAz5OD7t1xPxLFIQ1KhOc/AAAAP6oGAAAAAAAAAZAFAABsAAAAwM87f7G8eD8SxSENSoTnPwAAAD+qBgAAAAAAAAGRBQAAbAAAAMDPO3+xvHg/jYAfxOyX5z8AAAA/ugYAAAAAAAABkgUAAGwAAADAzzt/sbx4Pwc8HXuPq+c/AAAAP7oGAAAAAAAAAZMFAABsAAAAwM87f7G8eD+C9xoyMr/nPwAAAD/KBgAAAAAAAAGUBQAAbAAAAMDPO3+xvHg//bIY6dTS5z8AAAA/ygYAAAAAAAABlQUAAGwAAADAzzt/sbx4P3huFqB35uc/AAAAP9kGAAAAAAAAAZYFAABsAAAAwM87f7G8eD/zKRRXGvrnPwAAAD/pBgAAAAAAAAGXBQAAbAAAAMDPO3+xvHg/buURDr0N6D8AAAA/+QYAAAAAAAABmAUAAGwAAADAzzt/sbx4P+igD8VfIeg/AAAAPwgHAAAAAAAAAZkFAABsAAAAwM87f7G8eD9jXA18AjXoPwAAAD8YBwAAAAAAAAGaBQAAbAAAAMDPO3+xvHg/3hcLM6VI6D8AAAA/NwcAAAAAAAABmwUAAGwAAADAzzt/sbx4P1nTCOpHXOg/AAAAP2YHAAAAAAAAAZwFAABsAAAAgM+Tg+7dcT9Z0wjqR1zoPwAAAD92BwAAAAAAAAGdBQAAbAAAAIDPk4Pu3XE/1I4Goepv6D8AAAA/dgcAAAAAAAABngUAAGwAAAAAn9cPV/5lP9SOBqHqb+g/AAAAP4UHAAAAAAAAAZ8FAABsAAAAAJ/XD1f+ZT9QSgRYjYPoPwAAAD+FBwAAAAAAAAGgBQAAbAAAAHQ9vHtP3rQ/p39+hA0K7T8AAAA/AAAAAAAAAAABoQUAAGwAAAB4PTHbJ7q1P6d/foQNCu0/AAAAP4EAAAAAAAAAAaIFAABsAAAAfD2mOgCWtj+nf36EDQrtPwAAAD+BAAAAAAAAAAGjBQAAbAAAAHy9YGrsA7c/KcSAzWr27D8AAAA/kQAAAAAAAAABpAUAAGwAAACAPRua2HG3PynEgM1q9uw/AAAAP5EAAAAAAAAAAaUFAABsAAAAhL3VycTftz+vCIMWyOLsPwAAAD+hAAAAAAAAAAGmBQAAbAAAAIQ9kPmwTbg/rwiDFsji7D8AAAA/oQAAAAAAAAABpwUAAGwAAACEPZD5sE24PzVNhV8lz+w/AAAAP7AAAAAAAAAAAagFAABsAAAAiL1KKZ27uD81TYVfJc/sPwAAAD+wAAAAAAAAAAGpBQAAbAAAAIg9BVmJKbk/NU2FXyXP7D8AAAA/wAAAAAAAAAABqgUAAGwAAACUPXq4YQW6P7mRh6iCu+w/AAAAP8AAAAAAAAAAAasFAABsAAAAlD16uGEFuj8/1onx36fsPwAAAD/QAAAAAAAAAAGsBQAAbAAAAJS9NOhNc7o/P9aJ8d+n7D8AAAA/0AAAAAAAAAABrQUAAGwAAACYPe8XOuG6Pz/WifHfp+w/AAAAP98AAAAAAAAAAa4FAABsAAAAnL2pRyZPuz/DGow6PZTsPwAAAD/vAAAAAAAAAAGvBQAAbAAAAJw9ZHcSvbs/SV+Og5qA7D8AAAA/7wAAAAAAAAABsAUAAGwAAACgvR6n/iq8P0lfjoOagOw/AAAAPw4BAAAAAAAAAbEFAABsAAAAoL0ep/4qvD/Oo5DM92zsPwAAAD8OAQAAAAAAAAGyBQAAbAAAAKi9kwbXBr0/zqOQzPds7D8AAAA/HgEAAAAAAAABswUAAGwAAACovZMG1wa9P1LokhVVWew/AAAAPx4BAAAAAAAAAbQFAABsAAAArD1ONsN0vT9S6JIVVVnsPwAAAD8tAQAAAAAAAAG1BQAAbAAAAKy9CGav4r0/1yyVXrJF7D8AAAA/LQEAAAAAAAABtgUAAGwAAACoPcOVm1C+P9cslV6yRew/AAAAPy0BAAAAAAAAAbcFAABsAAAArD049XMsvz9ccZenDzLsPwAAAD89AQAAAAAAAAG4BQAAbAAAALC98iRgmr8/4bWZ8Gwe7D8AAAA/TQEAAAAAAAABuQUAAGwAAADcnlYqJgTAP2b6mznKCuw/AAAAP00BAAAAAAAAAboFAABsAAAA3N4zQhw7wD9m+ps5ygrsPwAAAD9cAQAAAAAAAAG7BQAAbAAAAN4eEVoScsA/7T6egif36z8AAAA/XAEAAAAAAAABvAUAAGwAAADgnsuJ/t/AP+0+noIn9+s/AAAAP2wBAAAAAAAAAb0FAABsAAAA4t6oofQWwT9yg6DLhOPrPwAAAD9sAQAAAAAAAAG+BQAAbAAAAOIehrnqTcE/9seiFOLP6z8AAAA/bAEAAAAAAAABvwUAAGwAAADkXmPR4ITBP/bHohTiz+s/AAAAP3sBAAAAAAAAAcAFAABsAAAA6J5A6da7wT97DKVdP7zrPwAAAD97AQAAAAAAAAHBBQAAbAAAAOjeHQHN8sE/ewylXT+86z8AAAA/mwEAAAAAAAABwgUAAGwAAADqHvsYwynCP3sMpV0/vOs/AAAAP5sBAAAAAAAAAcMFAABsAAAA7F7YMLlgwj97DKVdP7zrPwAAAD+qAQAAAAAAAAHEBQAAbAAAAOyetUivl8I/AFGnppyo6z8AAAA/ugEAAAAAAAABxQUAAGwAAADu3pJgpc7CPwBRp6acqOs/AAAAP8oBAAAAAAAAAcYFAABsAAAA7h5weJsFwz8AUaemnKjrPwAAAD/KAQAAAAAAAAHHBQAAbAAAAO5eTZCRPMM/AFGnppyo6z8AAAA/2QEAAAAAAAAByAUAAGwAAADwniqoh3PDP4aVqe/5lOs/AAAAP+kBAAAAAAAAAckFAABsAAAA8h7l13Phwz+Glanv+ZTrPwAAAD/pAQAAAAAAAAHKBQAAbAAAAPRewu9pGMQ/hpWp7/mU6z8AAAA/+AEAAAAAAAABywUAAGwAAAD4Hlo3TL3EP4aVqe/5lOs/AAAAP/gBAAAAAAAAAcwFAABsAAAA+l43T0L0xD8L2qs4V4HrPwAAAD8IAgAAAAAAAAHNBQAAbAAAAPze8X4uYsU/C9qrOFeB6z8AAAA/CAIAAAAAAAABzgUAAGwAAAD+Hs+WJJnFP5AeroG0bes/AAAAPxgCAAAAAAAAAc8FAABsAAAAAF+srhrQxT+QHq6BtG3rPwAAAD8YAgAAAAAAAAHQBQAAbAAAAACficYQB8Y/kB6ugbRt6z8AAAA/JwIAAAAAAAAB0QUAAGwAAAAC32beBj7GPxVjsMoRWus/AAAAPzcCAAAAAAAAAdIFAABsAAAABB9E9vx0xj8VY7DKEVrrPwAAAD83AgAAAAAAAAHTBQAAbAAAAAZfIQ7zq8Y/FWOwyhFa6z8AAAA/RwIAAAAAAAAB1AUAAGwAAAAGXyEO86vGP5mnshNvRus/AAAAP0cCAAAAAAAAAdUFAABsAAAACJ/+Jenixj8e7LRczDLrPwAAAD9WAgAAAAAAAAHWBQAAbAAAAAbf2z3fGcc/Huy0XMwy6z8AAAA/VgIAAAAAAAAB1wUAAGwAAAAGH7lV1VDHPx7stFzMMus/AAAAP2oCAAAAAAAAAdgFAABsAAAACF+WbcuHxz8e7LRczDLrPwAAAD95AgAAAAAAAAHZBQAAbAAAAAifc4XBvsc/ozC3pSkf6z8AAAA/iQIAAAAAAAAB2gUAAGwAAAAK31Cdt/XHP6Mwt6UpH+s/AAAAP5kCAAAAAAAAAdsFAABsAAAADB8uta0syD+jMLelKR/rPwAAAD+oAgAAAAAAAAHcBQAAbAAAAAxfC82jY8g/ozC3pSkf6z8AAAA/JQMAAAAAAAAB3QUAAGwAAAAOn+jkmZrIPyh1ue6GC+s/AAAAP9EDAAAAAAAAAd4FAABsAAAAEN/F/I/RyD8odbnuhgvrPwAAAD/wAwAAAAAAAAHfBQAAbAAAABQfoxSGCMk/KHW57oYL6z8AAAA/8AMAAAAAAAAB4AUAAGwAAAAUH6MUhgjJP625uzfk9+o/AAAAP/ADAAAAAAAAAeEFAABsAAAAFl+ALHw/yT+tubs35PfqPwAAAD8ABAAAAAAAAAHiBQAAbAAAABifXURydsk/rbm7N+T36j8AAAA/AAQAAAAAAAAB4wUAAGwAAAAY3zpcaK3JP625uzfk9+o/AAAAPxAEAAAAAAAAAeQFAABsAAAAGh8YdF7kyT+tubs35PfqPwAAAD8QBAAAAAAAAAHlBQAAbAAAABpf9YtUG8o/rbm7N+T36j8AAAA/HwQAAAAAAAAB5gUAAGwAAAAen9KjSlLKP625uzfk9+o/AAAAPy8EAAAAAAAAAecFAABsAAAANl8+aY5mzj8SFOnrLW/pPwAAAD8AAAAAAAAAAAHoBQAAbAAAADafG4GEnc4/EhTp6y1v6T8AAAA/EAAAAAAAAAAB6QUAAGwAAAA23/iYetTOP5dY6zSLW+k/AAAAP24AAAAAAAAAAeoFAABsAAAANh/WsHALzz8cne196EfpPwAAAD99AAAAAAAAAAHrBQAAbAAAADqfkOBcec8/HJ3tfehH6T8AAAA/jQAAAAAAAAAB7AUAAGwAAACfLxSUHw/QP6Ph78ZFNOk/AAAAP50AAAAAAAAAAe0FAABsAAAAoW/xqxVG0D8oJvIPoyDpPwAAAD+dAAAAAAAAAAHuBQAAbAAAAKEP4LeQYdA/rGr0WAAN6T8AAAA/rAAAAAAAAAAB7wUAAGwAAACjT73PhpjQP6xq9FgADek/AAAAP6wAAAAAAAAAAfAFAABsAAAAo4+a53zP0D8xr/ahXfnoPwAAAD+8AAAAAAAAAAHxBQAAbAAAAKXPd/9yBtE/tvP46rrl6D8AAAA/vAAAAAAAAAAB8gUAAGwAAACnD1UXaT3RPzs4+zMY0ug/AAAAP8sAAAAAAAAAAfMFAABsAAAAp08yL1900T/BfP18db7oPwAAAD/LAAAAAAAAAAH0BQAAbAAAAKmPD0dVq9E/RsH/xdKq6D8AAAA/2wAAAAAAAAAB9QUAAGwAAACrz+xeS+LRP0bB/8XSqug/AAAAP9sAAAAAAAAAAfYFAABsAAAAq2/basb90T/LBQIPMJfoPwAAAD/rAAAAAAAAAAH3BQAAbAAAAKsPynZBGdI/UEoEWI2D6D8AAAA/6wAAAAAAAAAB+AUAAGwAAACrr7iCvDTSP1BKBFiNg+g/AAAAP/oAAAAAAAAAAfkFAABsAAAArU+njjdQ0j/Ujgah6m/oPwAAAD/6AAAAAAAAAAH6BQAAbAAAAK3vlZqya9I/1I4Goepv6D8AAAA/CgEAAAAAAAAB+wUAAGwAAACtj4SmLYfSP1nTCOpHXOg/AAAAPxoBAAAAAAAAAfwFAABsAAAAry9zsqii0j/eFwszpUjoPwAAAD8aAQAAAAAAAAH9BQAAbAAAAK/PYb4jvtI/3hcLM6VI6D8AAAA/KQEAAAAAAAAB/gUAAGwAAACvb1DKntnSP2NcDXwCNeg/AAAAPzkBAAAAAAAAAf8FAABsAAAAsw8/1hn10j9jXA18AjXoPwAAAD85AQAAAAAAAAEABgAAbAAAALMPP9YZ9dI/6KAPxV8h6D8AAAA/SAEAAAAAAAABAQYAAGwAAACzry3ilBDTP27lEQ69Deg/AAAAP0gBAAAAAAAAAQIGAABsAAAAs08c7g8s0z9u5REOvQ3oPwAAAD9YAQAAAAAAAAEDBgAAbAAAALXvCvqKR9M/buURDr0N6D8AAAA/WAEAAAAAAAABBAYAAGwAAACzj/kFBmPTP/MpFFca+uc/AAAAP2gBAAAAAAAAAQUGAABsAAAAsy/oEYF+0z/zKRRXGvrnPwAAAD9oAQAAAAAAAAEGBgAAbAAAALVvxSl3tdM/eG4WoHfm5z8AAAA/dwEAAAAAAAABBwYAAGwAAAC1b8Upd7XTP/2yGOnU0uc/AAAAP3cBAAAAAAAAAQgGAABsAAAAtQ+0NfLQ0z/9shjp1NLnPwAAAD93AQAAAAAAAAEJBgAAbAAAALevokFt7NM//bIY6dTS5z8AAAA/hwEAAAAAAAABCgYAAGwAAAC3T5FN6AfUP4L3GjIyv+c/AAAAP5cBAAAAAAAAAQsGAABsAAAAt+9/WWMj1D+C9xoyMr/nPwAAAD+XAQAAAAAAAAEMBgAAbAAAALmPbmXePtQ/Bzwde4+r5z8AAAA/pgEAAAAAAAABDQYAAGwAAAC5z0t91HXUPwc8HXuPq+c/AAAAP7YBAAAAAAAAAQ4GAABsAAAAu286iU+R1D+NgB/E7JfnPwAAAD/FAQAAAAAAAAEPBgAAbAAAAL0PKZXKrNQ/jYAfxOyX5z8AAAA/xQEAAAAAAAABEAYAAGwAAAC9rxehRcjUPxLFIQ1KhOc/AAAAP9UBAAAAAAAAAREGAABsAAAAvU8GrcDj1D8SxSENSoTnPwAAAD/lAQAAAAAAAAESBgAAbAAAAL+P48S2GtU/EsUhDUqE5z8AAAA/9AEAAAAAAAABEwYAAGwAAAC/L9LQMTbVP5cJJFancOc/AAAAPwQCAAAAAAAAARQGAABsAAAAwc/A3KxR1T+XCSRWp3DnPwAAAD8UAgAAAAAAAAEVBgAAbAAAAL9vr+gnbdU/lwkkVqdw5z8AAAA/IwIAAAAAAAABFgYAAGwAAAC/D570oojVPxxOJp8EXec/AAAAPzMCAAAAAAAAARcGAABsAAAAwa+MAB6k1T+gkijoYUnnPwAAAD9CAgAAAAAAAAEYBgAAbAAAAMFPewyZv9U/oJIo6GFJ5z8AAAA/QgIAAAAAAAABGQYAAGwAAADB72kYFNvVP6CSKOhhSec/AAAAP1ICAAAAAAAAARoGAABsAAAAw49YJI/21T+gkijoYUnnPwAAAD9SAgAAAAAAAAEbBgAAbAAAAMOPWCSP9tU/JdcqMb815z8AAAA/YgIAAAAAAAABHAYAAGwAAADDL0cwChLWPyXXKjG/Nec/AAAAP2ICAAAAAAAAAR0GAABsAAAAxc81PIUt1j8l1yoxvzXnPwAAAD9xAgAAAAAAAAEeBgAAbAAAAMdvJEgASdY/JdcqMb815z8AAAA/gQIAAAAAAAABHwYAAGwAAADHDxNUe2TWPyXXKjG/Nec/AAAAP5ECAAAAAAAAASAGAABsAAAAxw8TVHtk1j+qGy16HCLnPwAAAD+gAgAAAAAAAAEhBgAAbAAAAFzonTEz1+4/D3ZaLmaZ5T8AAAA/AAAAAAAAAAABIgYAAGwAAABcmKardcnuP5S6XHfDheU/AAAAPwAAAAAAAAAAASMGAABsAAAAWvi3n/qt7j+Uulx3w4XlPwAAAD8QAAAAAAAAAAEkBgAAbAAAAFyowBk9oO4/lLpcd8OF5T8AAAA/IAAAAAAAAAABJQYAAGwAAABcWMmTf5LuPxn/XsAgcuU/AAAAPyAAAAAAAAAAASYGAABsAAAAWLjahwR37j8Z/17AIHLlPwAAAD8vAAAAAAAAAAEnBgAAbAAAAFpo4wFHae4/Gf9ewCBy5T8AAAA/PwAAAAAAAAABKAYAAGwAAABYyPT1y03uPxn/XsAgcuU/AAAAPz8AAAAAAAAAASkGAABsAAAAWHj9bw5A7j8Z/17AIHLlPwAAAD9PAAAAAAAAAAEqBgAAbAAAAFjYDmSTJO4/Gf9ewCBy5T8AAAA/XgAAAAAAAAABKwYAAGwAAABWiBfe1RbuPxn/XsAgcuU/AAAAP14AAAAAAAAAASwGAABsAAAAVjggWBgJ7j8Z/17AIHLlPwAAAD9uAAAAAAAAAAEtBgAAbAAAAFaYMUyd7e0/Gf9ewCBy5T8AAAA/bgAAAAAAAAABLgYAAGwAAABU+EJAItLtPxn/XsAgcuU/AAAAP30AAAAAAAAAAS8GAABsAAAAVqhLumTE7T+Uulx3w4XlPwAAAD99AAAAAAAAAAEwBgAAbAAAAFQIXa7pqO0/D3ZaLmaZ5T8AAAA/jQAAAAAAAAABMQYAAGwAAABWuGUoLJvtPw92Wi5mmeU/AAAAP40AAAAAAAAAATIGAABsAAAAVmhuom6N7T8PdlouZpnlPwAAAD+dAAAAAAAAAAEzBgAAbAAAAFQYdxyxf+0/izFY5Qit5T8AAAA/nQAAAAAAAAABNAYAAGwAAABUeIgQNmTtPwbtVZyrwOU/AAAAP6wAAAAAAAAAATUGAABsAAAAVCiRinhW7T+BqFNTTtTlPwAAAD+8AAAAAAAAAAE2BgAAbAAAAFLYmQS7SO0/gahTU07U5T8AAAA/vAAAAAAAAAABNwYAAGwAAABS2JkEu0jtP/tjUQrx5+U/AAAAP8wAAAAAAAAAATgGAABsAAAAUoiifv067T/7Y1EK8eflPwAAAD/MAAAAAAAAAAE5BgAAbAAAAFKIon79Ou0/dh9PwZP75T8AAAA/2wAAAAAAAAABOgYAAGwAAABUOKv4Py3tP/HaTHg2D+Y/AAAAP9sAAAAAAAAAATsGAABsAAAAVDir+D8t7T9slkov2SLmPwAAAD/rAAAAAAAAAAE8BgAAbAAAAFDos3KCH+0/bJZKL9ki5j8AAAA/6wAAAAAAAAABPQYAAGwAAABQ6LNygh/tP+dRSOZ7NuY/AAAAP/oAAAAAAAAAAT4GAABsAAAAUJi87MQR7T9jDUadHkrmPwAAAD/6AAAAAAAAAAE/BgAAbAAAAE5IxWYHBO0/3shDVMFd5j8AAAA/CgEAAAAAAAABQAYAAGwAAABOSMVmBwTtP1eEQQtkceY/AAAAPxoBAAAAAAAAAUEGAABsAAAAUvjN4En27D/SPz/CBoXmPwAAAD8aAQAAAAAAAAFCBgAAbAAAAFCo1lqM6Ow/yLY6MEys5j8AAAA/KQEAAAAAAAABQwYAAGwAAABQWN/UztrsP0RyOOfuv+Y/AAAAPykBAAAAAAAAAUQGAABsAAAAUAjoThHN7D+/LTaekdPmPwAAAD85AQAAAAAAAAFFBgAAbAAAAFAI6E4Rzew/taQxDNf65j8AAAA/OQEAAAAAAAABRgYAAGwAAABQuPDIU7/sPy9gL8N5Duc/AAAAP0kBAAAAAAAAAUcGAABsAAAATmj5Qpax7D8l1yoxvzXnPwAAAD9JAQAAAAAAAAFIBgAAbAAAAE5o+UKWsew/oJIo6GFJ5z8AAAA/XAEAAAAAAAABSQYAAGwAAABOaPlClrHsPxxOJp8EXec/AAAAP2wBAAAAAAAAAUoGAABsAAAAThgCvdij7D8cTiafBF3nPwAAAD97AQAAAAAAAAFLBgAAbAAAAFDICjcbluw/lwkkVqdw5z8AAAA/ewEAAAAAAAABTAYAAGwAAABQyAo3G5bsP42AH8Tsl+c/AAAAP4sBAAAAAAAAAU0GAABsAAAAUHgTsV2I7D8HPB17j6vnPwAAAD+bAQAAAAAAAAFOBgAAbAAAAE4oHCugeuw/gvcaMjK/5z8AAAA/mwEAAAAAAAABTwYAAGwAAABOKBwroHrsP3huFqB35uc/AAAAP6oBAAAAAAAAAVAGAABsAAAATNgkpeJs7D/zKRRXGvrnPwAAAD+qAQAAAAAAAAFRBgAAbAAAAE6ILR8lX+w/6KAPxV8h6D8AAAA/ugEAAAAAAAABUgYAAGwAAABOiC0fJV/sP2NcDXwCNeg/AAAAP7oBAAAAAAAAAVMGAABsAAAATogtHyVf7D/eFwszpUjoPwAAAD/KAQAAAAAAAAFUBgAAbAAAAEw4NplnUew/1I4Goepv6D8AAAA/ygEAAAAAAAABVQYAAGwAAABM6D4TqkPsP1BKBFiNg+g/AAAAP9kBAAAAAAAAAVYGAABsAAAATOg+E6pD7D/LBQIPMJfoPwAAAD/ZAQAAAAAAAAFXBgAAbAAAAEqYR43sNew/RsH/xdKq6D8AAAA/2QEAAAAAAAABWAYAAGwAAABOSFAHLyjsP8F8/Xx1vug/AAAAP+kBAAAAAAAAAVkGAABsAAAATkhQBy8o7D+28/jquuXoPwAAAD/4AQAAAAAAAAFaBgAAbAAAAEr4WIFxGuw/rGr0WAAN6T8AAAA/+AEAAAAAAAABWwYAAGwAAABKqGH7swzsPygm8g+jIOk/AAAAP/gBAAAAAAAAAVwGAABsAAAASqhh+7MM7D+j4e/GRTTpPwAAAD8IAgAAAAAAAAFdBgAAbAAAAEhYanX2/us/l1jrNItb6T8AAAA/GAIAAAAAAAABXgYAAGwAAABMCHPvOPHrP5dY6zSLW+k/AAAAPxgCAAAAAAAAAV8GAABsAAAATAhz7zjx6z+Nz+ai0ILpPwAAAD8YAgAAAAAAAAFgBgAAbAAAAEwIc+848es/CYvkWXOW6T8AAAA/JwIAAAAAAAABYQYAAGwAAABMCHPvOPHrP4RG4hAWquk/AAAAPycCAAAAAAAAAWIGAABsAAAASrh7aXvj6z96vd1+W9HpPwAAAD83AgAAAAAAAAFjBgAAbAAAAEq4e2l74+s/6u/Wo0MM6j8AAAA/NwIAAAAAAAABZAYAAGwAAABKuHtpe+PrP2Wr1FrmH+o/AAAAP0cCAAAAAAAAAWUGAABsAAAASrh7aXvj6z9cItDIK0fqPwAAAD9WAgAAAAAAAAFmBgAAbAAAAEq4e2l74+s/193Nf85a6j8AAAA/ZgIAAAAAAAABZwYAAGwAAABKuHtpe+PrP1KZyzZxbuo/AAAAP3UCAAAAAAAAAWgGAABsAAAASrh7aXvj6z/NVMntE4LqPwAAAD91AgAAAAAAAAFpBgAAbAAAAEwIc+848es/wcvEW1mp6j8AAAA/hQIAAAAAAAABagYAAGwAAABIWGp19v7rPz2HwhL8vOo/AAAAP4UCAAAAAAAAAWsGAABsAAAASFhqdfb+6z+tubs35PfqPwAAAD+VAgAAAAAAAAFsBgAAbAAAAEqoYfuzDOw/ozC3pSkf6z8AAAA/pAIAAAAAAAABbQYAAGwAAABK+FiBcRrsP5mnshNvRus/AAAAP6QCAAAAAAAAAW4GAABsAAAASvhYgXEa7D+QHq6BtG3rPwAAAD+0AgAAAAAAAAFvBgAAbAAAAE5IUAcvKOw/hpWp7/mU6z8AAAA/tAIAAAAAAAABcAYAAGwAAABKmEeN7DXsP/bHohTiz+s/AAAAP8QCAAAAAAAAAXEGAABsAAAATOg+E6pD7D/tPp6CJ/frPwAAAD/EAgAAAAAAAAFyBgAAbAAAAEzoPhOqQ+w/4bWZ8Gwe7D8AAAA/0wIAAAAAAAABcwYAAGwAAABMODaZZ1HsP1xxl6cPMuw/AAAAP9MCAAAAAAAAAXQGAABsAAAATogtHyVf7D9S6JIVVVnsPwAAAD/TAgAAAAAAAAF1BgAAbAAAAE6ILR8lX+w/zqOQzPds7D8AAAA/4wIAAAAAAAABdgYAAGwAAABM2CSl4mzsP0lfjoOagOw/AAAAP+MCAAAAAAAAAXcGAABsAAAATigcK6B67D+5kYeogrvsPwAAAD/yAgAAAAAAAAF4BgAAbAAAAFB4E7FdiOw/rwiDFsji7D8AAAA/AgMAAAAAAAABeQYAAGwAAABQeBOxXYjsPynEgM1q9uw/AAAAPwIDAAAAAAAAAXoGAABsAAAAThgCvdij7D+b9nnyUjHtPwAAAD8SAwAAAAAAAAF7BgAAbAAAAFC48MhTv+w/kW11YJhY7T8AAAA/EgMAAAAAAAABfAYAAGwAAABQuPDIU7/sPw0pcxc7bO0/AAAAPyEDAAAAAAAAAX0GAABsAAAAUAjoThHN7D8DoG6FgJPtPwAAAD8hAwAAAAAAAAF+BgAAbAAAAFBY39TO2uw/A6BuhYCT7T8AAAA/MQMAAAAAAAABfwYAAGwAAABQWN/UztrsP31bbDwjp+0/AAAAPzEDAAAAAAAAAYAGAABsAAAAUKjWWozo7D99W2w8I6ftPwAAAD9BAwAAAAAAAAGBBgAAbAAAAFCo1lqM6Ow/9xZq88W67T8AAAA/QQMAAAAAAAABggYAAGwAAABS+M3gSfbsP3PSZ6pozu0/AAAAP1ADAAAAAAAAAYMGAABsAAAAUJi87MQR7T/tjWVhC+LtPwAAAD9VAwAAAAAAAAGEBgAAbAAAAFDos3KCH+0/aUljGK717T8AAAA/ZAMAAAAAAAABhQYAAGwAAABUOKv4Py3tP+MEYc9QCe4/AAAAP3QDAAAAAAAAAYYGAABsAAAAUoiifv067T/jBGHPUAnuPwAAAD90AwAAAAAAAAGHBgAAbAAAAFKIon79Ou0/XcBehvMc7j8AAAA/hAMAAAAAAAABiAYAAGwAAABS2JkEu0jtP13AXobzHO4/AAAAP5MDAAAAAAAAAYkGAABsAAAAVHiIEDZk7T9dwF6G8xzuPwAAAD+jAwAAAAAAAAGKBgAAbAAAAFLIf5bzce0/XcBehvMc7j8AAAA/owMAAAAAAAABiwYAAGwAAABWuGUoLJvtP13AXobzHO4/AAAAP7MDAAAAAAAAAYwGAABsAAAAVFhUNKe27T9dwF6G8xzuPwAAAD/CAwAAAAAAAAGNBgAAbAAAAFT4QkAi0u0/4wRhz1AJ7j8AAAA/wgMAAAAAAAABjgYAAGwAAABWmDFMne3tP2lJYxiu9e0/AAAAP9IDAAAAAAAAAY8GAABsAAAAVjggWBgJ7j9z0meqaM7tPwAAAD/SAwAAAAAAAAGQBgAAbAAAAFjYDmSTJO4/9xZq88W67T8AAAA/4QMAAAAAAAABkQYAAGwAAABYeP1vDkDuPwOgboWAk+0/AAAAP+EDAAAAAAAAAZIGAABsAAAAWHj9bw5A7j8NKXMXO2ztPwAAAD/xAwAAAAAAAAGTBgAAbAAAAFoY7HuJW+4/kW11YJhY7T8AAAA/8QMAAAAAAAABlAYAAGwAAABaGOx7iVvuPxeyd6n1RO0/AAAAPwEEAAAAAAAAAZUGAABsAAAAWmjjAUdp7j8Xsnep9UTtPwAAAD8BBAAAAAAAAAGWBgAAbAAAAFi42ocEd+4/ITt8O7Ad7T8AAAA/EAQAAAAAAAABlwYAAGwAAABcWMmTf5LuPyE7fDuwHe0/AAAAPxAEAAAAAAAAAZgGAABsAAAAWkivJbi77j+nf36EDQrtPwAAAD8gBAAAAAAAAAGZBgAAbAAAAFyYpqt1ye4/KcSAzWr27D8AAAA/IAQAAAAAAAABmgYAAGwAAABcOJW38OTuP68IgxbI4uw/AAAAPzAEAAAAAAAAAZsGAABsAAAAXoiMPa7y7j81TYVfJc/sPwAAAD8/BAAAAAAAAAGcBgAAbAAAAF7Yg8NrAO8/NU2FXyXP7D8AAAA/PwQAAAAAAAABnQYAAGwAAABcKHtJKQ7vP7mRh6iCu+w/AAAAPz8EAAAAAAAAAZ4GAABsAAAAXshpVaQp7z/DGow6PZTsPwAAAD9PBAAAAAAAAAGfBgAAbAAAAGAYYdthN+8/SV+Og5qA7D8AAAA/TwQAAAAAAAABoAYAAGwAAABgGGHbYTfvP86jkMz3bOw/AAAAP14EAAAAAAAAAaEGAABsAAAAXmhYYR9F7z/XLJVeskXsPwAAAD9eBAAAAAAAAAGiBgAAbAAAAF64T+fcUu8/4bWZ8Gwe7D8AAAA/bgQAAAAAAAABowYAAGwAAABeuE/n3FLvP+0+noIn9+s/AAAAP34EAAAAAAAAAaQGAABsAAAAYAhHbZpg7z/2x6IU4s/rPwAAAD9+BAAAAAAAAAGlBgAAbAAAAGAIR22aYO8/AFGnppyo6z8AAAA/fgQAAAAAAAABpgYAAGwAAABgCEdtmmDvPwvaqzhXges/AAAAP40EAAAAAAAAAacGAABsAAAAYAhHbZpg7z+Zp7ITb0brPwAAAD+NBAAAAAAAAAGoBgAAbAAAAGAIR22aYO8/KHW57oYL6z8AAAA/nQQAAAAAAAABqQYAAGwAAABgCEdtmmDvPzP+vYBB5Oo/AAAAP50EAAAAAAAAAaoGAABsAAAAYAhHbZpg7z89h8IS/LzqPwAAAD+tBAAAAAAAAAGrBgAAbAAAAGAIR22aYO8/zVTJ7ROC6j8AAAA/rQQAAAAAAAABrAYAAGwAAABgCEdtmmDvP1wi0MgrR+o/AAAAP7wEAAAAAAAAAa0GAABsAAAAYAhHbZpg7z/q79ajQwzqPwAAAD+8BAAAAAAAAAGuBgAAbAAAAGAIR22aYO8/er3dflvR6T8AAAA/zAQAAAAAAAABrwYAAGwAAABeuE/n3FLvPwmL5Flzluk/AAAAP8wEAAAAAAAAAbAGAABsAAAAXmhYYR9F7z+XWOs0i1vpPwAAAD/bBAAAAAAAAAGxBgAAbAAAAF5oWGEfRe8/o+HvxkU06T8AAAA/2wQAAAAAAAABsgYAAGwAAABgGGHbYTfvPzGv9qFd+eg/AAAAP+sEAAAAAAAAAbMGAABsAAAAYBhh22E37z/BfP18db7oPwAAAD/rBAAAAAAAAAG0BgAAbAAAAGAYYdthN+8/UEoEWI2D6D8AAAA/+wQAAAAAAAABtQYAAGwAAABgGGHbYTfvP1nTCOpHXOg/AAAAP/sEAAAAAAAAAbYGAABsAAAAXshpVaQp7z/ooA/FXyHoPwAAAD8KBQAAAAAAAAG3BgAAbAAAAFx4cs/mG+8/eG4WoHfm5z8AAAA/CgUAAAAAAAABuAYAAGwAAABcKHtJKQ7vPwc8HXuPq+c/AAAAPxoFAAAAAAAAAbkGAABsAAAAXtiDw2sA7z+XCSRWp3DnPwAAAD8aBQAAAAAAAAG6BgAAbAAAAF7Yg8NrAO8/oJIo6GFJ5z8AAAA/KgUAAAAAAAABuwYAAGwAAABeiIw9rvLuPy9gL8N5Duc/AAAAPyoFAAAAAAAAAbwGAABsAAAAXDiVt/Dk7j866TNVNOfmPwAAAD85BQAAAAAAAAG9BgAAbAAAAFzonTEz1+4/yLY6MEys5j8AAAA/OQUAAAAAAAABvgYAAGwAAABcmKardcnuP9I/P8IGheY/AAAAP0kFAAAAAAAAAb8GAABsAAAAWkivJbi77j/eyENUwV3mPwAAAD9JBQAAAAAAAAHABgAAbAAAAFyowBk9oO4/51FI5ns25j8AAAA/YgUAAAAAAAABwQYAAGwAAABcWMmTf5LuP3YfT8GT++U/AAAAP2IFAAAAAAAAAcIGAABsAAAAXFjJk3+S7j/7Y1EK8eflPwAAAD9yBQAAAAAAAAHDBgAAbAAAAFoI0g3ChO4/gahTU07U5T8AAAA/cgUAAAAAAAABxAYAAGwAAABYuNqHBHfuPwbtVZyrwOU/AAAAP4IFAAAAAAAAAcUGAABsAAAAWLjahwR37j+LMVjlCK3lPwAAAD+RBQAAAAAAAAHGBgAAbAAAAFpo4wFHae4/izFY5Qit5T8AAAA/oQUAAAAAAAABxwYAAGwAAABaaOMBR2nuPw92Wi5mmeU/AAAAP6EFAAAAAAAAAcgGAABsAAAAWmjjAUdp7j+Uulx3w4XlPwAAAD+xBQAAAAAAAAHJBgAAbAAAAFoY7HuJW+4/lLpcd8OF5T8AAAA/7wUAAAAAAAABygYAAGwAAACjj5rnfM/QP7JVai3zD+U/AAAAPwAAAAAAAAAAAcsGAABsAAAAoQ/gt5Bh0D+yVWot8w/lPwAAAD8QAAAAAAAAAAHMBgAAbAAAAJ/PAqCaKtA/slVqLfMP5T8AAAA/EAAAAAAAAAABzQYAAGwAAAA+H0sQSefPP7JVai3zD+U/AAAAPyAAAAAAAAAAAc4GAABsAAAAOl+zyGZCzz+yVWot8w/lPwAAAD8gAAAAAAAAAAHPBgAAbAAAADbf+Jh61M4/slVqLfMP5T8AAAA/LwAAAAAAAAAB0AYAAGwAAAA2Xz5pjmbOP7JVai3zD+U/AAAAPy8AAAAAAAAAAdEGAABsAAAAMp+mIazBzT+yVWot8w/lPwAAAD8/AAAAAAAAAAHSBgAAbAAAAC7fDtrJHM0/slVqLfMP5T8AAAA/TwAAAAAAAAAB0wYAAGwAAAAeHwIzD5zLPy0RaOSVI+U/AAAAP08AAAAAAAAAAdQGAABsAAAAHl9q6yz3yj+pzGWbODflPwAAAD9eAAAAAAAAAAHVBgAAbAAAABjfOlxorck/I4hjUttK5T8AAAA/XgAAAAAAAAAB1gYAAGwAAAAOn+jkmZrIP55DYQl+XuU/AAAAP24AAAAAAAAAAdcGAABsAAAABt/bPd8Zxz8Z/17AIHLlPwAAAD9uAAAAAAAAAAHYBgAAbAAAAP4ez5YkmcU/lLpcd8OF5T8AAAA/fQAAAAAAAAAB2QYAAGwAAAD23nwfVobEP5S6XHfDheU/AAAAP30AAAAAAAAAAdoGAABsAAAA8J4qqIdzwz+Uulx3w4XlPwAAAD+NAAAAAAAAAAHbBgAAbAAAAOyetUivl8I/D3ZaLmaZ5T8AAAA/jQAAAAAAAAAB3AYAAGwAAADo3h0BzfLBPw92Wi5mmeU/AAAAP50AAAAAAAAAAd0GAABsAAAA4h6GuepNwT8PdlouZpnlPwAAAD+dAAAAAAAAAAHeBgAAbAAAAOCey4n+38A/izFY5Qit5T8AAAA/rAAAAAAAAAAB3wYAAGwAAADc3jNCHDvAP4GoU1NO1OU/AAAAP6wAAAAAAAAAAeAGAABsAAAArD049XMsvz/7Y1EK8eflPwAAAD+8AAAAAAAAAAHhBgAAbAAAAKg9w5WbUL4/8dpMeDYP5j8AAAA/vAAAAAAAAAAB4gYAAGwAAACsvQhmr+K9P2MNRp0eSuY/AAAAP8wAAAAAAAAAAeMGAABsAAAArD1ONsN0vT9XhEELZHHmPwAAAD/MAAAAAAAAAAHkBgAAbAAAAKQ92dbqmLw/Tfs8eamY5j8AAAA/2wAAAAAAAAAB5QYAAGwAAACkPdnW6pi8P0RyOOfuv+Y/AAAAP9sAAAAAAAAAAeYGAABsAAAAnD1kdxK9uz+1pDEM1/rmPwAAAD/rAAAAAAAAAAHnBgAAbAAAAJy9qUcmT7s/qhstehwi5z8AAAA/6wAAAAAAAAAB6AYAAGwAAACYPe8XOuG6P6CSKOhhSec/AAAAP/oAAAAAAAAAAekGAABsAAAAlD16uGEFuj+XCSRWp3DnPwAAAD/6AAAAAAAAAAHqBgAAbAAAAJC9v4h1l7k/Bzwde4+r5z8AAAA/CgEAAAAAAAAB6wYAAGwAAACIvUopnbu4P/MpFFca+uc/AAAAPwoBAAAAAAAAAewGAABsAAAAhL3VycTftz9jXA18AjXoPwAAAD8aAQAAAAAAAAHtBgAAbAAAAIA9G5rYcbc/1I4Goepv6D8AAAA/GgEAAAAAAAAB7gYAAGwAAAB8vWBq7AO3P0bB/8XSqug/AAAAPxoBAAAAAAAAAe8GAABsAAAAfD2mOgCWtj+savRYAA3pPwAAAD8pAQAAAAAAAAHwBgAAbAAAAHy96woUKLY/HJ3tfehH6T8AAAA/KQEAAAAAAAAB8QYAAGwAAAB8vesKFCi2P43P5qLQguk/AAAAPzkBAAAAAAAAAfIGAABsAAAAfL3rChQotj+ERuIQFqrpPwAAAD9JAQAAAAAAAAHzBgAAbAAAAHy96woUKLY/er3dflvR6T8AAAA/SQEAAAAAAAAB9AYAAGwAAAB8vesKFCi2P2802eyg+Ok/AAAAP0kBAAAAAAAAAfUGAABsAAAAfL3rChQotj9lq9Ra5h/qPwAAAD9YAQAAAAAAAAH2BgAAbAAAAHy96woUKLY/XCLQyCtH6j8AAAA/aAEAAAAAAAAB9wYAAGwAAAB8vesKFCi2P1KZyzZxbuo/AAAAP2gBAAAAAAAAAfgGAABsAAAAfD2mOgCWtj9HEMektpXqPwAAAD93AQAAAAAAAAH5BgAAbAAAAHy9YGrsA7c/PYfCEvy86j8AAAA/dwEAAAAAAAAB+gYAAGwAAAB8vWBq7AO3PzP+vYBB5Oo/AAAAP3cBAAAAAAAAAfsGAABsAAAAgD0bmthxtz+jMLelKR/rPwAAAD+HAQAAAAAAAAH8BgAAbAAAAIS91cnE37c/Huy0XMwy6z8AAAA/lwEAAAAAAAAB/QYAAGwAAACEPZD5sE24PxVjsMoRWus/AAAAP5cBAAAAAAAAAf4GAABsAAAAiD0FWYkpuT+Glanv+ZTrPwAAAD+XAQAAAAAAAAH/BgAAbAAAAJC9v4h1l7k/ewylXT+86z8AAAA/pgEAAAAAAAABAAcAAGwAAACUvTToTXO6P3KDoMuE4+s/AAAAP7YBAAAAAAAAAQEHAABsAAAAlL006E1zuj/tPp6CJ/frPwAAAD+2AQAAAAAAAAECBwAAbAAAAJg97xc64bo/7T6egif36z8AAAA/xgEAAAAAAAABAwcAAGwAAACYPe8XOuG6P2b6mznKCuw/AAAAP8YBAAAAAAAAAQQHAABsAAAAnL2pRyZPuz9m+ps5ygrsPwAAAD/VAQAAAAAAAAEFBwAAbAAAAJy9qUcmT7s/4bWZ8Gwe7D8AAAA/1QEAAAAAAAABBgcAAGwAAACcPWR3Er27P1xxl6cPMuw/AAAAP9UBAAAAAAAAAQcHAABsAAAAoL0ep/4qvD9ccZenDzLsPwAAAD/lAQAAAAAAAAEIBwAAbAAAAKQ92dbqmLw/1yyVXrJF7D8AAAA/5QEAAAAAAAABCQcAAGwAAACsPU42w3S9P1LokhVVWew/AAAAP/QBAAAAAAAAAQoHAABsAAAAqD3DlZtQvj9JX46DmoDsPwAAAD8EAgAAAAAAAAELBwAAbAAAALC98iRgmr8/uZGHqIK77D8AAAA/FAIAAAAAAAABDAcAAGwAAADgXu5xCKnAP68IgxbI4uw/AAAAPxQCAAAAAAAAAQ0HAABsAAAA6J5A6da7wT8hO3w7sB3tPwAAAD8UAgAAAAAAAAEOBwAAbAAAAOyetUivl8I/kW11YJhY7T8AAAA/IwIAAAAAAAABDwcAAGwAAADw3gfAfarDP4XkcM7df+0/AAAAPzMCAAAAAAAAARAHAABsAAAA9t58H1aGxD8DoG6FgJPtPwAAAD8zAgAAAAAAAAERBwAAbAAAAPyeFGc4K8U/fVtsPCOn7T8AAAA/QwIAAAAAAAABEgcAAGwAAAAAX6yuGtDFP31bbDwjp+0/AAAAP0MCAAAAAAAAARMHAABsAAAABB9E9vx0xj/3FmrzxbrtPwAAAD9DAgAAAAAAAAEUBwAAbAAAAAYfuVXVUMc/c9JnqmjO7T8AAAA/UgIAAAAAAAABFQcAAGwAAAAK31Cdt/XHP+2NZWEL4u0/AAAAP2ICAAAAAAAAARYHAABsAAAADF8LzaNjyD/tjWVhC+LtPwAAAD9iAgAAAAAAAAEXBwAAbAAAABDfxfyP0cg/7Y1lYQvi7T8AAAA/cQIAAAAAAAABGAcAAGwAAAAWX4AsfD/JP+2NZWEL4u0/AAAAP3ECAAAAAAAAARkHAABsAAAAGN86XGityT9pSWMYrvXtPwAAAD9xAgAAAAAAAAEaBwAAbAAAAB6f0qNKUso/aUljGK717T8AAAA/gQIAAAAAAAABGwcAAGwAAAAeX2rrLPfKP2lJYxiu9e0/AAAAP5ECAAAAAAAAARwHAABsAAAAIl/fSgXTyz/jBGHPUAnuPwAAAD+RAgAAAAAAAAEdBwAAbAAAACpfVKrdrsw/4wRhz1AJ7j8AAAA/kQIAAAAAAAABHgcAAGwAAAAyn6YhrMHNP+MEYc9QCe4/AAAAP6ACAAAAAAAAAR8HAABsAAAANl8+aY5mzj/jBGHPUAnuPwAAAD+gAgAAAAAAAAEgBwAAbAAAADpfs8hmQs8/4wRhz1AJ7j8AAAA/sAIAAAAAAAABIQcAAGwAAAA+H0sQSefPP+MEYc9QCe4/AAAAP7ACAAAAAAAAASIHAABsAAAAoW/xqxVG0D/jBGHPUAnuPwAAAD/AAgAAAAAAAAEjBwAAbAAAAKNPvc+GmNA/4wRhz1AJ7j8AAAA/wAIAAAAAAAABJAcAAGwAAAClL4nz9+rQP2lJYxiu9e0/AAAAP88CAAAAAAAAASUHAABsAAAApw9VF2k90T9pSWMYrvXtPwAAAD/PAgAAAAAAAAEmBwAAbAAAAKnvIDvaj9E/aUljGK717T8AAAA/3wIAAAAAAAABJwcAAGwAAACrz+xeS+LRP2lJYxiu9e0/AAAAP98CAAAAAAAAASgHAABsAAAArY+Epi2H0j9pSWMYrvXtPwAAAD/uAgAAAAAAAAEpBwAAbAAAAK9vUMqe2dI/7Y1lYQvi7T8AAAA//gIAAAAAAAABKgcAAGwAAACzry3ilBDTP+2NZWEL4u0/AAAAP/4CAAAAAAAAASsHAABsAAAAte8K+opH0z9z0meqaM7tPwAAAD8OAwAAAAAAAAEsBwAAbAAAALMv6BGBftM/c9JnqmjO7T8AAAA/DgMAAAAAAAABLQcAAGwAAAC1b8Upd7XTP/cWavPFuu0/AAAAPx0DAAAAAAAAAS4HAABsAAAAt6+iQW3s0z/3FmrzxbrtPwAAAD8dAwAAAAAAAAEvBwAAbAAAALdPkU3oB9Q/fVtsPCOn7T8AAAA/LQMAAAAAAAABMAcAAGwAAAC5j25l3j7UPwOgboWAk+0/AAAAPz0DAAAAAAAAATEHAABsAAAAuS9dcVla1D8DoG6FgJPtPwAAAD89AwAAAAAAAAEyBwAAbAAAALtvOolPkdQ/heRwzt1/7T8AAAA/PQMAAAAAAAABMwcAAGwAAAC9rxehRcjUPw0pcxc7bO0/AAAAP0wDAAAAAAAAATQHAABsAAAAv4/jxLYa1T+RbXVgmFjtPwAAAD9MAwAAAAAAAAE1BwAAbAAAAL8PnvSiiNU/ITt8O7Ad7T8AAAA/XAMAAAAAAAABNgcAAGwAAADBT3sMmb/VP68IgxbI4uw/AAAAP2sDAAAAAAAAATcHAABsAAAAw49YJI/21T+5kYeogrvsPwAAAD9rAwAAAAAAAAE4BwAAbAAAAMXPNTyFLdY/wxqMOj2U7D8AAAA/ewMAAAAAAAABOQcAAGwAAADHT/BrcZvWP1xxl6cPMuw/AAAAP4sDAAAAAAAAAToHAABsAAAAye/ed+y21j9m+ps5ygrsPwAAAD+LAwAAAAAAAAE7BwAAbAAAAMkvvI/i7dY/coOgy4Tj6z8AAAA/mgMAAAAAAAABPAcAAGwAAADLz6qbXQnXP3sMpV0/vOs/AAAAP6oDAAAAAAAAAT0HAABsAAAAyw+Is1NA1z+QHq6BtG3rPwAAAD+qAwAAAAAAAAE+BwAAbAAAAMuvdr/OW9c/FWOwyhFa6z8AAAA/qgMAAAAAAAABPwcAAGwAAADLT2XLSXfXPx7stFzMMus/AAAAP7oDAAAAAAAAAUAHAABsAAAAy+9T18SS1z8odbnuhgvrPwAAAD+6AwAAAAAAAAFBBwAAbAAAAM2PQuM/rtc/M/69gEHk6j8AAAA/wgMAAAAAAAABQgcAAGwAAADPLzHvusnXPz2HwhL8vOo/AAAAP9IDAAAAAAAAAUMHAABsAAAAzy8x77rJ1z/By8RbWanqPwAAAD/SAwAAAAAAAAFEBwAAbAAAAM/PH/s15dc/RxDHpLaV6j8AAAA/4QMAAAAAAAABRQcAAGwAAADRbw4HsQDYP81Uye0Tguo/AAAAP+EDAAAAAAAAAUYHAABsAAAA0W8OB7EA2D9Smcs2cW7qPwAAAD/xAwAAAAAAAAFHBwAAbAAAANFvDgexANg/193Nf85a6j8AAAA/AQQAAAAAAAABSAcAAGwAAADRD/0SLBzYP9fdzX/OWuo/AAAAPwEEAAAAAAAAAUkHAABsAAAA0Q/9Eiwc2D9cItDIK0fqPwAAAD8QBAAAAAAAAAFKBwAAbAAAANEP/RIsHNg/ZavUWuYf6j8AAAA/IAQAAAAAAAABSwcAAGwAAADRr+sepzfYP2802eyg+Ok/AAAAPzAEAAAAAAAAAUwHAABsAAAA0a/rHqc32D96vd1+W9HpPwAAAD8wBAAAAAAAAAFNBwAAbAAAANGv6x6nN9g//wHgx7i96T8AAAA/PwQAAAAAAAABTgcAAGwAAADRr+sepzfYP43P5qLQguk/AAAAPz8EAAAAAAAAAU8HAABsAAAA0a/rHqc32D+XWOs0i1vpPwAAAD9PBAAAAAAAAAFQBwAAbAAAANGv6x6nN9g/o+HvxkU06T8AAAA/TwQAAAAAAAABUQcAAGwAAADRD/0SLBzYP6xq9FgADek/AAAAP14EAAAAAAAAAVIHAABsAAAA0W8OB7EA2D+28/jquuXoPwAAAD9eBAAAAAAAAAFTBwAAbAAAAM/PH/s15dc/RsH/xdKq6D8AAAA/bgQAAAAAAAABVAcAAGwAAADPzx/7NeXXP1BKBFiNg+g/AAAAP24EAAAAAAAAAVUHAABsAAAAzy8x77rJ1z/Ujgah6m/oPwAAAD9uBAAAAAAAAAFWBwAAbAAAAM2PQuM/rtc/WdMI6kdc6D8AAAA/fgQAAAAAAAABVwcAAGwAAADNj0LjP67XP94XCzOlSOg/AAAAP40EAAAAAAAAAVgHAABsAAAAy+9T18SS1z9jXA18AjXoPwAAAD+NBAAAAAAAAAFZBwAAbAAAAMtPZctJd9c/buURDr0N6D8AAAA/nQQAAAAAAAABWgcAAGwAAADLT2XLSXfXP/MpFFca+uc/AAAAP50EAAAAAAAAAVsHAABsAAAAy692v85b1z94bhagd+bnPwAAAD+tBAAAAAAAAAFcBwAAbAAAAMsPiLNTQNc/EsUhDUqE5z8AAAA/rQQAAAAAAAABXQcAAGwAAADLb5mn2CTXPxxOJp8EXec/AAAAP7wEAAAAAAAAAV4HAABsAAAAy8+qm10J1z8l1yoxvzXnPwAAAD/MBAAAAAAAAAFfBwAAbAAAAMkvvI/i7dY/L2Avw3kO5z8AAAA/zAQAAAAAAAABYAcAAGwAAADJj82DZ9LWP7WkMQzX+uY/AAAAP9sEAAAAAAAAAWEHAABsAAAAye/ed+y21j866TNVNOfmPwAAAD/bBAAAAAAAAAFiBwAAbAAAAMdP8Gtxm9Y/RHI45+6/5j8AAAA/6wQAAAAAAAABYwcAAGwAAADHrwFg9n/WP0RyOOfuv+Y/AAAAP+sEAAAAAAAAAWQHAABsAAAAxw8TVHtk1j9N+zx5qZjmPwAAAD/rBAAAAAAAAAFlBwAAbAAAAMdvJEgASdY/Tfs8eamY5j8AAAA/+wQAAAAAAAABZgcAAGwAAADDL0cwChLWP1eEQQtkceY/AAAAP/sEAAAAAAAAAWcHAABsAAAAwe9pGBTb1T/eyENUwV3mPwAAAD8KBQAAAAAAAAFoBwAAbAAAAMGvjAAepNU/bJZKL9ki5j8AAAA/CgUAAAAAAAABaQcAAGwAAADBz8DcrFHVP3YfT8GT++U/AAAAPxoFAAAAAAAAAWoHAABsAAAAv4/jxLYa1T+BqFNTTtTlPwAAAD8qBQAAAAAAAAFrBwAAbAAAAL2vF6FFyNQ/izFY5Qit5T8AAAA/KgUAAAAAAAABbAcAAGwAAAC5L11xWVrUP5S6XHfDheU/AAAAPyoFAAAAAAAAAW0HAABsAAAAt0+RTegH1D+eQ2EJfl7lPwAAAD85BQAAAAAAAAFuBwAAbAAAALVvxSl3tdM/I4hjUttK5T8AAAA/OQUAAAAAAAABbwcAAGwAAACzTxzuDyzTPy0RaOSVI+U/AAAAP0kFAAAAAAAAAXAHAABsAAAAr89hviO+0j+yVWot8w/lPwAAAD9YBQAAAAAAAAFxBwAAbAAAAK1Pp443UNI/slVqLfMP5T8AAAA/WAUAAAAAAAABcgcAAGwAAACpjw9HVavRPzmabHZQ/OQ/AAAAP2gFAAAAAAAAAXMHAABsAAAApW9mC+4h0T+93m6/rejkPwAAAD9oBQAAAAAAAAF0BwAAbAAAAJ/PAqCaKtA/QiNxCAvV5D8AAAA/aAUAAAAAAAABdQcAAGwAAAA2H9awcAvPP8hnc1FoweQ/AAAAP3gFAAAAAAAAAXYHAABsAAAAMp+mIazBzT9NrHWaxa3kPwAAAD+HBQAAAAAAAAF3BwAAbAAAACofd5Lnd8w/Tax1msWt5D8AAAA/hwUAAAAAAAABeAcAAGwAAAAe3yQbGWXLP02sdZrFreQ/AAAAP4cFAAAAAAAAAXkHAABsAAAAHt+vu0CJyj9NrHWaxa3kPwAAAD+XBQAAAAAAAAF6BwAAbAAAABofGHRe5Mk/Tax1msWt5D8AAAA/lwUAAAAAAAABewcAAGwAAAAUH6MUhgjJP02sdZrFreQ/AAAAP6cFAAAAAAAAAXwHAABsAAAADp/o5JmayD9NrHWaxa3kPwAAAD+nBQAAAAAAAAF9BwAAbAAAAAwfLrWtLMg/Tax1msWt5D8AAAA/tgUAAAAAAAABfgcAAGwAAAAIX5Zty4fHP02sdZrFreQ/AAAAP8YFAAAAAAAAAX8HAABsAAAABt/bPd8Zxz9NrHWaxa3kPwAAAD/KBQAAAAAAAAGABwAAbAAAAAZfIQ7zq8Y/Tax1msWt5D8AAAA/ygUAAAAAAAABgQcAAGwAAAAC32beBj7GP8hnc1FoweQ/AAAAP9kFAAAAAAAAAYIHAABsAAAAAJ+JxhAHxj9CI3EIC9XkPwAAAD/pBQAAAAAAAAGDBwAAbAAAAABfrK4a0MU/QiNxCAvV5D8AAAA/+QUAAAAAAAABhAcAAGwAAAD+Hs+WJJnFP0IjcQgL1eQ/AAAAP/kFAAAAAAAAAYUHAABsAAAA/N7xfi5ixT9CI3EIC9XkPwAAAD8IBgAAAAAAAAGGBwAAbAAAAPze8X4uYsU/vd5uv63o5D8AAAA/GAYAAAAAAAABhwcAAGwAAAD8nhRnOCvFP73ebr+t6OQ/AAAAPygGAAAAAAAAAYgHAABsAAAA+l43T0L0xD+93m6/rejkPwAAAD92BgAAAAAAAAs=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AkAAAAOAAAABwMAAAAAAQAAABAAAAAECUlua0F0b21WMQIAAAAJBAAAAAkFAAAACQYAAAAJBwAAAAkIAAAACQkAAAAJCgAAAAkLAAAACQwAAAANBwUEAAAAC1BlblN0cm9rZVYxBAAAAApBdHRyaWJ1dGVzBVRyYWNlCVN0YXJ0VGltZQRUeXBlBAQABA9QZW5BdHRyaWJ1dGVzVjECAAAACklua1RyYWNlVjECAAAAEAxBY3Rpb25UeXBlVjECAAAAAgAAAAkNAAAACQ4AAABODQAAAAAAAAXx////DEFjdGlvblR5cGVWMQEAAAAHdmFsdWVfXwAIAgAAAAAAAAABBQAAAAQAAAAJEAAAAAkRAAAARjoAAAAAAAAB7v////H///8AAAAAAQYAAAAEAAAACRMAAAAJFAAAAEVDAAAAAAAAAev////x////AAAAAAUHAAAADUNsZWFyQ2FudmFzVjECAAAACVN0YXJ0VGltZQRUeXBlAAQQDEFjdGlvblR5cGVWMQIAAAACAAAAlE8AAAAAAAAB6v////H///8AAAAAAQgAAAAEAAAACRcAAAAJGAAAAOJcAAAAAAAAAef////x////AAAAAAEJAAAABAAAAAkaAAAACRsAAAAdcAAAAAAAAAHk////8f///wAAAAABCgAAAAQAAAAJHQAAAAkeAAAAuJIAAAAAAAAB4f////H///8AAAAAAQsAAAAEAAAACSAAAAAJIQAAAFCWAAAAAAAAAd7////x////AAAAAAEMAAAABwAAADDOAAAAAAAAAd3////x////AAAAAAUNAAAAD1BlbkF0dHJpYnV0ZXNWMQoAAAAHX2NvbG9yQQdfY29sb3JSB19jb2xvckcHX2NvbG9yQgpGaXRUb0N1cnZlBkhlaWdodA5JZ25vcmVQcmVzc3VyZQ1Jc0hpZ2hsaWdodGVyBVNoYXBlBVdpZHRoAAAAAAAAAAAEAAICAgIBBgEBDEJydXNoU2hhcGVWMQIAAAAGAgAAAP//AAAAAAAAAAAACEAAAAXc////DEJydXNoU2hhcGVWMQEAAAAHdmFsdWVfXwAIAgAAAAEAAAAAAAAAAAAIQAUOAAAACklua1RyYWNlVjEDAAAADUxpc3RgMStfaXRlbXMMTGlzdGAxK19zaXplD0xpc3RgMStfdmVyc2lvbgQAABhTaGFyZWQuSW5raW5nLklua1BvaW50W10CAAAACAgCAAAACSUAAADlAAAA5QAAAAEQAAAADQAAAP//AAAAAAAAAAAACEAAAAHa////3P///wEAAAAAAAAAAAAIQAERAAAADgAAAAknAAAAwgAAAMIAAAABEwAAAA0AAAD//wAAAAAAAAAAAAhAAAAB2P///9z///8BAAAAAAAAAAAACEABFAAAAA4AAAAJKQAAAJoAAACaAAAAARcAAAANAAAA//8AAAAAAAAAAAAIQAAAAdb////c////AQAAAAAAAAAAAAhAARgAAAAOAAAACSsAAAC5AAAAuQAAAAEaAAAADQAAAP//AAAAAAAAAAAACEAAAAHU////3P///wEAAAAAAAAAAAAIQAEbAAAADgAAAAktAAAAgwAAAIMAAAABHQAAAA0AAAD//wAAAAAAAAAAAAhAAAAB0v///9z///8BAAAAAAAAAAAACEABHgAAAA4AAAAJLwAAAAwAAAAMAAAAASAAAAANAAAA//8AAAAAAAAAAAAIQAAAAdD////c////AQAAAAAAAAAAAAhAASEAAAAOAAAACTEAAAAWAAAAFgAAAAclAAAAAAEAAAAAAQAABApJbmtQb2ludFYxAgAAAAkyAAAACTMAAAAJNAAAAAk1AAAACTYAAAAJNwAAAAk4AAAACTkAAAAJOgAAAAk7AAAACTwAAAAJPQAAAAk+AAAACT8AAAAJQAAAAAlBAAAACUIAAAAJQwAAAAlEAAAACUUAAAAJRgAAAAlHAAAACUgAAAAJSQAAAAlKAAAACUsAAAAJTAAAAAlNAAAACU4AAAAJTwAAAAlQAAAACVEAAAAJUgAAAAlTAAAACVQAAAAJVQAAAAlWAAAACVcAAAAJWAAAAAlZAAAACVoAAAAJWwAAAAlcAAAACV0AAAAJXgAAAAlfAAAACWAAAAAJYQAAAAliAAAACWMAAAAJZAAAAAllAAAACWYAAAAJZwAAAAloAAAACWkAAAAJagAAAAlrAAAACWwAAAAJbQAAAAluAAAACW8AAAAJcAAAAAlxAAAACXIAAAAJcwAAAAl0AAAACXUAAAAJdgAAAAl3AAAACXgAAAAJeQAAAAl6AAAACXsAAAAJfAAAAAl9AAAACX4AAAAJfwAAAAmAAAAACYEAAAAJggAAAAmDAAAACYQAAAAJhQAAAAmGAAAACYcAAAAJiAAAAAmJAAAACYoAAAAJiwAAAAmMAAAACY0AAAAJjgAAAAmPAAAACZAAAAAJkQAAAAmSAAAACZMAAAAJlAAAAAmVAAAACZYAAAAJlwAAAAmYAAAACZkAAAAJmgAAAAmbAAAACZwAAAAJnQAAAAmeAAAACZ8AAAAJoAAAAAmhAAAACaIAAAAJowAAAAmkAAAACaUAAAAJpgAAAAmnAAAACagAAAAJqQAAAAmqAAAACasAAAAJrAAAAAmtAAAACa4AAAAJrwAAAAmwAAAACbEAAAAJsgAAAAmzAAAACbQAAAAJtQAAAAm2AAAACbcAAAAJuAAAAAm5AAAACboAAAAJuwAAAAm8AAAACb0AAAAJvgAAAAm/AAAACcAAAAAJwQAAAAnCAAAACcMAAAAJxAAAAAnFAAAACcYAAAAJxwAAAAnIAAAACckAAAAJygAAAAnLAAAACcwAAAAJzQAAAAnOAAAACc8AAAAJ0AAAAAnRAAAACdIAAAAJ0wAAAAnUAAAACdUAAAAJ1gAAAAnXAAAACdgAAAAJ2QAAAAnaAAAACdsAAAAJ3AAAAAndAAAACd4AAAAJ3wAAAAngAAAACeEAAAAJ4gAAAAnjAAAACeQAAAAJ5QAAAAnmAAAACecAAAAJ6AAAAAnpAAAACeoAAAAJ6wAAAAnsAAAACe0AAAAJ7gAAAAnvAAAACfAAAAAJ8QAAAAnyAAAACfMAAAAJ9AAAAAn1AAAACfYAAAAJ9wAAAAn4AAAACfkAAAAJ+gAAAAn7AAAACfwAAAAJ/QAAAAn+AAAACf8AAAAJAAEAAAkBAQAACQIBAAAJAwEAAAkEAQAACQUBAAAJBgEAAAkHAQAACQgBAAAJCQEAAAkKAQAACQsBAAAJDAEAAAkNAQAACQ4BAAAJDwEAAAkQAQAACREBAAAJEgEAAAkTAQAACRQBAAAJFQEAAAkWAQAADRsHJwAAAAABAAAAAAEAAAQKSW5rUG9pbnRWMQIAAAAJFwEAAAkYAQAACRkBAAAJGgEAAAkbAQAACRwBAAAJHQEAAAkeAQAACR8BAAAJIAEAAAkhAQAACSIBAAAJIwEAAAkkAQAACSUBAAAJJgEAAAknAQAACSgBAAAJKQEAAAkqAQAACSsBAAAJLAEAAAktAQAACS4BAAAJLwEAAAkwAQAACTEBAAAJMgEAAAkzAQAACTQBAAAJNQEAAAk2AQAACTcBAAAJOAEAAAk5AQAACToBAAAJOwEAAAk8AQAACT0BAAAJPgEAAAk/AQAACUABAAAJQQEAAAlCAQAACUMBAAAJRAEAAAlFAQAACUYBAAAJRwEAAAlIAQAACUkBAAAJSgEAAAlLAQAACUwBAAAJTQEAAAlOAQAACU8BAAAJUAEAAAlRAQAACVIBAAAJUwEAAAlUAQAACVUBAAAJVgEAAAlXAQAACVgBAAAJWQEAAAlaAQAACVsBAAAJXAEAAAldAQAACV4BAAAJXwEAAAlgAQAACWEBAAAJYgEAAAljAQAACWQBAAAJZQEAAAlmAQAACWcBAAAJaAEAAAlpAQAACWoBAAAJawEAAAlsAQAACW0BAAAJbgEAAAlvAQAACXABAAAJcQEAAAlyAQAACXMBAAAJdAEAAAl1AQAACXYBAAAJdwEAAAl4AQAACXkBAAAJegEAAAl7AQAACXwBAAAJfQEAAAl+AQAACX8BAAAJgAEAAAmBAQAACYIBAAAJgwEAAAmEAQAACYUBAAAJhgEAAAmHAQAACYgBAAAJiQEAAAmKAQAACYsBAAAJjAEAAAmNAQAACY4BAAAJjwEAAAmQAQAACZEBAAAJkgEAAAmTAQAACZQBAAAJlQEAAAmWAQAACZcBAAAJmAEAAAmZAQAACZoBAAAJmwEAAAmcAQAACZ0BAAAJngEAAAmfAQAACaABAAAJoQEAAAmiAQAACaMBAAAJpAEAAAmlAQAACaYBAAAJpwEAAAmoAQAACakBAAAJqgEAAAmrAQAACawBAAAJrQEAAAmuAQAACa8BAAAJsAEAAAmxAQAACbIBAAAJswEAAAm0AQAACbUBAAAJtgEAAAm3AQAACbgBAAAJuQEAAAm6AQAACbsBAAAJvAEAAAm9AQAACb4BAAAJvwEAAAnAAQAACcEBAAAJwgEAAAnDAQAACcQBAAAJxQEAAAnGAQAACccBAAAJyAEAAAnJAQAACcoBAAAJywEAAAnMAQAACc0BAAAJzgEAAAnPAQAACdABAAAJ0QEAAAnSAQAACdMBAAAJ1AEAAAnVAQAACdYBAAAJ1wEAAAnYAQAADT4HKQAAAAABAAAAAAEAAAQKSW5rUG9pbnRWMQIAAAAJ2QEAAAnaAQAACdsBAAAJ3AEAAAndAQAACd4BAAAJ3wEAAAngAQAACeEBAAAJ4gEAAAnjAQAACeQBAAAJ5QEAAAnmAQAACecBAAAJ6AEAAAnpAQAACeoBAAAJ6wEAAAnsAQAACe0BAAAJ7gEAAAnvAQAACfABAAAJ8QEAAAnyAQAACfMBAAAJ9AEAAAn1AQAACfYBAAAJ9wEAAAn4AQAACfkBAAAJ+gEAAAn7AQAACfwBAAAJ/QEAAAn+AQAACf8BAAAJAAIAAAkBAgAACQICAAAJAwIAAAkEAgAACQUCAAAJBgIAAAkHAgAACQgCAAAJCQIAAAkKAgAACQsCAAAJDAIAAAkNAgAACQ4CAAAJDwIAAAkQAgAACRECAAAJEgIAAAkTAgAACRQCAAAJFQIAAAkWAgAACRcCAAAJGAIAAAkZAgAACRoCAAAJGwIAAAkcAgAACR0CAAAJHgIAAAkfAgAACSACAAAJIQIAAAkiAgAACSMCAAAJJAIAAAklAgAACSYCAAAJJwIAAAkoAgAACSkCAAAJKgIAAAkrAgAACSwCAAAJLQIAAAkuAgAACS8CAAAJMAIAAAkxAgAACTICAAAJMwIAAAk0AgAACTUCAAAJNgIAAAk3AgAACTgCAAAJOQIAAAk6AgAACTsCAAAJPAIAAAk9AgAACT4CAAAJPwIAAAlAAgAACUECAAAJQgIAAAlDAgAACUQCAAAJRQIAAAlGAgAACUcCAAAJSAIAAAlJAgAACUoCAAAJSwIAAAlMAgAACU0CAAAJTgIAAAlPAgAACVACAAAJUQIAAAlSAgAACVMCAAAJVAIAAAlVAgAACVYCAAAJVwIAAAlYAgAACVkCAAAJWgIAAAlbAgAACVwCAAAJXQIAAAleAgAACV8CAAAJYAIAAAlhAgAACWICAAAJYwIAAAlkAgAACWUCAAAJZgIAAAlnAgAACWgCAAAJaQIAAAlqAgAACWsCAAAJbAIAAAltAgAACW4CAAAJbwIAAAlwAgAACXECAAAJcgIAAA1mBysAAAAAAQAAAAABAAAECklua1BvaW50VjECAAAACXMCAAAJdAIAAAl1AgAACXYCAAAJdwIAAAl4AgAACXkCAAAJegIAAAl7AgAACXwCAAAJfQIAAAl+AgAACX8CAAAJgAIAAAmBAgAACYICAAAJgwIAAAmEAgAACYUCAAAJhgIAAAmHAgAACYgCAAAJiQIAAAmKAgAACYsCAAAJjAIAAAmNAgAACY4CAAAJjwIAAAmQAgAACZECAAAJkgIAAAmTAgAACZQCAAAJlQIAAAmWAgAACZcCAAAJmAIAAAmZAgAACZoCAAAJmwIAAAmcAgAACZ0CAAAJngIAAAmfAgAACaACAAAJoQIAAAmiAgAACaMCAAAJpAIAAAmlAgAACaYCAAAJpwIAAAmoAgAACakCAAAJqgIAAAmrAgAACawCAAAJrQIAAAmuAgAACa8CAAAJsAIAAAmxAgAACbICAAAJswIAAAm0AgAACbUCAAAJtgIAAAm3AgAACbgCAAAJuQIAAAm6AgAACbsCAAAJvAIAAAm9AgAACb4CAAAJvwIAAAnAAgAACcECAAAJwgIAAAnDAgAACcQCAAAJxQIAAAnGAgAACccCAAAJyAIAAAnJAgAACcoCAAAJywIAAAnMAgAACc0CAAAJzgIAAAnPAgAACdACAAAJ0QIAAAnSAgAACdMCAAAJ1AIAAAnVAgAACdYCAAAJ1wIAAAnYAgAACdkCAAAJ2gIAAAnbAgAACdwCAAAJ3QIAAAneAgAACd8CAAAJ4AIAAAnhAgAACeICAAAJ4wIAAAnkAgAACeUCAAAJ5gIAAAnnAgAACegCAAAJ6QIAAAnqAgAACesCAAAJ7AIAAAntAgAACe4CAAAJ7wIAAAnwAgAACfECAAAJ8gIAAAnzAgAACfQCAAAJ9QIAAAn2AgAACfcCAAAJ+AIAAAn5AgAACfoCAAAJ+wIAAAn8AgAACf0CAAAJ/gIAAAn/AgAACQADAAAJAQMAAAkCAwAACQMDAAAJBAMAAAkFAwAACQYDAAAJBwMAAAkIAwAACQkDAAAJCgMAAAkLAwAACQwDAAAJDQMAAAkOAwAACQ8DAAAJEAMAAAkRAwAACRIDAAAJEwMAAAkUAwAACRUDAAAJFgMAAAkXAwAACRgDAAAJGQMAAAkaAwAACRsDAAAJHAMAAAkdAwAACR4DAAAJHwMAAAkgAwAACSEDAAAJIgMAAAkjAwAACSQDAAAJJQMAAAkmAwAACScDAAAJKAMAAAkpAwAACSoDAAAJKwMAAA1HBy0AAAAAAQAAAAABAAAECklua1BvaW50VjECAAAACSwDAAAJLQMAAAkuAwAACS8DAAAJMAMAAAkxAwAACTIDAAAJMwMAAAk0AwAACTUDAAAJNgMAAAk3AwAACTgDAAAJOQMAAAk6AwAACTsDAAAJPAMAAAk9AwAACT4DAAAJPwMAAAlAAwAACUEDAAAJQgMAAAlDAwAACUQDAAAJRQMAAAlGAwAACUcDAAAJSAMAAAlJAwAACUoDAAAJSwMAAAlMAwAACU0DAAAJTgMAAAlPAwAACVADAAAJUQMAAAlSAwAACVMDAAAJVAMAAAlVAwAACVYDAAAJVwMAAAlYAwAACVkDAAAJWgMAAAlbAwAACVwDAAAJXQMAAAleAwAACV8DAAAJYAMAAAlhAwAACWIDAAAJYwMAAAlkAwAACWUDAAAJZgMAAAlnAwAACWgDAAAJaQMAAAlqAwAACWsDAAAJbAMAAAltAwAACW4DAAAJbwMAAAlwAwAACXEDAAAJcgMAAAlzAwAACXQDAAAJdQMAAAl2AwAACXcDAAAJeAMAAAl5AwAACXoDAAAJewMAAAl8AwAACX0DAAAJfgMAAAl/AwAACYADAAAJgQMAAAmCAwAACYMDAAAJhAMAAAmFAwAACYYDAAAJhwMAAAmIAwAACYkDAAAJigMAAAmLAwAACYwDAAAJjQMAAAmOAwAACY8DAAAJkAMAAAmRAwAACZIDAAAJkwMAAAmUAwAACZUDAAAJlgMAAAmXAwAACZgDAAAJmQMAAAmaAwAACZsDAAAJnAMAAAmdAwAACZ4DAAAJnwMAAAmgAwAACaEDAAAJogMAAAmjAwAACaQDAAAJpQMAAAmmAwAACacDAAAJqAMAAAmpAwAACaoDAAAJqwMAAAmsAwAACa0DAAAJrgMAAA19By8AAAAAAQAAABAAAAAECklua1BvaW50VjECAAAACa8DAAAJsAMAAAmxAwAACbIDAAAJswMAAAm0AwAACbUDAAAJtgMAAAm3AwAACbgDAAAJuQMAAAm6AwAADQQHMQAAAAABAAAAIAAAAAQKSW5rUG9pbnRWMQIAAAAJuwMAAAm8AwAACb0DAAAJvgMAAAm/AwAACcADAAAJwQMAAAnCAwAACcMDAAAJxAMAAAnFAwAACcYDAAAJxwMAAAnIAwAACckDAAAJygMAAAnLAwAACcwDAAAJzQMAAAnOAwAACc8DAAAJ0AMAAA0KBTIAAAAKSW5rUG9pbnRWMQQAAAABWAFZDlByZXNzdXJlRmFjdG9yCVRpbWVTdGFtcAAAAAAGBgsQAgAAALRuhuz5aeA/xIrfsoF/3j8AAAA/AAAAAAAAAAABMwAAADIAAAAI02Rxe0/gP8SK37KBf94/AAAAPwAAAAAAAAAAATQAAAAyAAAAWjdD9vw04D/Eit+ygX/ePwAAAD/qAAAAAAAAAAE1AAAAMgAAAAAAAAAAAOA/xIrfsoF/3j8AAAA/+gAAAAAAAAABNgAAADIAAACkyLwJA8vfP8SK37KBf94/AAAAP/oAAAAAAAAAATcAAAAyAAAASJF5EwaW3z/Eit+ygX/ePwAAAD8JAQAAAAAAAAE4AAAAMgAAADzrrzAP994/Ymvyu72s3j8AAAA/CQEAAAAAAAABOQAAADIAAACEfClEFY3eP2Jr8ru9rN4/AAAAPxkBAAAAAAAAAToAAAAyAAAA0A2jVxsj3j8ATAXF+dnePwAAAD8pAQAAAAAAAAE7AAAAMgAAAHTWX2Ee7t0/AEwFxfnZ3j8AAAA/OAEAAAAAAAABPAAAADIAAAAcnxxrIbndPwBMBcX52d4/AAAAPzgBAAAAAAAAAT0AAAAyAAAAZDCWfidP3T8ATAXF+dnePwAAAD9IAQAAAAAAAAE+AAAAMgAAAAz5UogqGt0/AEwFxfnZ3j8AAAA/WAEAAAAAAAABPwAAADIAAABUisybMLDcP54sGM41B98/AAAAP2cBAAAAAAAAAUAAAAAyAAAAoBtGrzZG3D+eLBjONQffPwAAAD93AQAAAAAAAAFBAAAAMgAAAETkArk5Edw/niwYzjUH3z8AAAA/hgEAAAAAAAABQgAAADIAAADsrL/CPNzbP54sGM41B98/AAAAP5YBAAAAAAAAAUMAAAAyAAAA7Ky/wjzc2z88DSvXcTTfPwAAAD+WAQAAAAAAAAFEAAAAMgAAAIx1fMw/p9s/PA0r13E03z8AAAA/lgEAAAAAAAABRQAAADIAAAA4PjnWQnLbP9rtPeCtYd8/AAAAP7UBAAAAAAAAAUYAAAAyAAAA3Ab230U92z/a7T3grWHfPwAAAD/FAQAAAAAAAAFHAAAAMgAAAIDPsulICNs/eM5Q6emO3z8AAAA/1QEAAAAAAAABSAAAADIAAACAz7LpSAjbPxSvY/IlvN8/AAAAP+QBAAAAAAAAAUkAAAAyAAAAKJhv80vT2j8Ur2PyJbzfPwAAAD/0AQAAAAAAAAFKAAAAMgAAACiYb/NL09o/tI92+2Hp3z8AAAA/9AEAAAAAAAABSwAAADIAAADMYCz9Tp7aPyi4RAJPC+A/AAAAPwMCAAAAAAAAAUwAAAAyAAAAcCnpBlJp2j93KM4G7SHgPwAAAD8DAgAAAAAAAAFNAAAAMgAAABjypRBVNNo/dyjOBu0h4D8AAAA/IwIAAAAAAAABTgAAADIAAAAY8qUQVTTaP8aYVwuLOOA/AAAAPyMCAAAAAAAAAU8AAAAyAAAAvLpiGlj/2T8VCeEPKU/gPwAAAD8yAgAAAAAAAAFQAAAAMgAAALy6YhpY/9k/ZHlqFMdl4D8AAAA/QgIAAAAAAAABUQAAADIAAABggx8kW8rZP2R5ahTHZeA/AAAAP0ICAAAAAAAAAVIAAAAyAAAAYIMfJFvK2T+x6fMYZXzgPwAAAD9SAgAAAAAAAAFTAAAAMgAAAAhM3C1eldk/senzGGV84D8AAAA/UgIAAAAAAAABVAAAADIAAAAITNwtXpXZPwBafR0Dk+A/AAAAP1ICAAAAAAAAAVUAAAAyAAAArBSZN2Fg2T9PygYioangPwAAAD9hAgAAAAAAAAFWAAAAMgAAAKwUmTdhYNk/njqQJj/A4D8AAAA/gAIAAAAAAAABVwAAADIAAABQ3VVBZCvZP+yqGSvd1uA/AAAAP4ACAAAAAAAAAVgAAAAyAAAA+KUSS2f22D/sqhkr3dbgPwAAAD+QAgAAAAAAAAFZAAAAMgAAAPilEktn9tg/PBujL3vt4D8AAAA/oAIAAAAAAAABWgAAADIAAAD4pRJLZ/bYP4qLLDQZBOE/AAAAP68CAAAAAAAAAVsAAAAyAAAA+KUSS2f22D/Z+7U4txrhPwAAAD+vAgAAAAAAAAFcAAAAMgAAAJxuz1Rqwdg/2fu1OLca4T8AAAA/vwIAAAAAAAABXQAAADIAAACcbs9UasHYPyhsPz1VMeE/AAAAP88CAAAAAAAAAV4AAAAyAAAAnG7PVGrB2D933MhB80fhPwAAAD/PAgAAAAAAAAFfAAAAMgAAAJxuz1Rqwdg/xkxSRpFe4T8AAAA/3gIAAAAAAAABYAAAADIAAACcbs9UasHYPxW920ovdeE/AAAAP+4CAAAAAAAAAWEAAAAyAAAAnG7PVGrB2D9jLWVPzYvhPwAAAD9oAwAAAAAAAAFiAAAAMgAAAJxuz1Rqwdg/s53uU2ui4T8AAAA/aAMAAAAAAAABYwAAADIAAAD4pRJLZ/bYP1B+AV2nz+E/AAAAP3gDAAAAAAAAAWQAAAAyAAAA+KUSS2f22D+f7ophRebhPwAAAD94AwAAAAAAAAFlAAAAMgAAAFDdVUFkK9k/7l4UZuP84T8AAAA/hwMAAAAAAAABZgAAADIAAACsFJk3YWDZPzvPnWqBE+I/AAAAP4cDAAAAAAAAAWcAAAAyAAAArBSZN2Fg2T/Zr7BzvUDiPwAAAD+XAwAAAAAAAAFoAAAAMgAAAAhM3C1eldk/KCA6eFtX4j8AAAA/lwMAAAAAAAABaQAAADIAAAAITNwtXpXZP3eQw3z5beI/AAAAP6cDAAAAAAAAAWoAAAAyAAAAYIMfJFvK2T/GAE2Bl4TiPwAAAD+2AwAAAAAAAAFrAAAAMgAAALy6YhpY/9k/xgBNgZeE4j8AAAA/tgMAAAAAAAABbAAAADIAAAC8umIaWP/ZPxVx1oU1m+I/AAAAP8YDAAAAAAAAAW0AAAAyAAAAGPKlEFU02j8VcdaFNZviPwAAAD/WAwAAAAAAAAFuAAAAMgAAABjypRBVNNo/Y+FfitOx4j8AAAA/1gMAAAAAAAABbwAAADIAAAAY8qUQVTTaP7JR6Y5xyOI/AAAAP+UDAAAAAAAAAXAAAAAyAAAAcCnpBlJp2j+yUemOccjiPwAAAD/1AwAAAAAAAAFxAAAAMgAAAIDPsulICNs/UDL8l6314j8AAAA/9QMAAAAAAAABcgAAADIAAADcBvbfRT3bP+4SD6HpIuM/AAAAPwQEAAAAAAAAAXMAAAAyAAAAjHV8zD+n2z+M8yGqJVDjPwAAAD8EBAAAAAAAAAF0AAAAMgAAAETkArk5Edw/2mOrrsNm4z8AAAA/FAQAAAAAAAABdQAAADIAAABE5AK5ORHcPynUNLNhfeM/AAAAPxQEAAAAAAAAAXYAAAAyAAAA/FKJpTN73D8p1DSzYX3jPwAAAD8kBAAAAAAAAAF3AAAAMgAAAFSKzJswsNw/xbRHvJ2q4z8AAAA/MwQAAAAAAAABeAAAADIAAAAM+VKIKhrdPxQl0cA7weM/AAAAPzMEAAAAAAAAAXkAAAAyAAAAwGfZdCSE3T9klVrF2dfjPwAAAD8zBAAAAAAAAAF6AAAAMgAAAHTWX2Ee7t0/sgXkyXfu4z8AAAA/QwQAAAAAAAABewAAADIAAAAsReZNGFjePwF2bc4VBeQ/AAAAP0MEAAAAAAAAAXwAAAAyAAAAhHwpRBWN3j8Bdm3OFQXkPwAAAD9TBAAAAAAAAAF9AAAAMgAAAIR8KUQVjd4/UOb20rMb5D8AAAA/UwQAAAAAAAABfgAAADIAAADgs2w6EsLeP1Dm9tKzG+Q/AAAAP2IEAAAAAAAAAX8AAAAyAAAAPOuvMA/33j+fVoDXUTLkPwAAAD9iBAAAAAAAAAGAAAAAMgAAAJgi8yYMLN8/7sYJ3O9I5D8AAAA/cgQAAAAAAAABgQAAADIAAADwWTYdCWHfPzw3k+CNX+Q/AAAAP4EEAAAAAAAAAYIAAAAyAAAASJF5EwaW3z88N5PgjV/kPwAAAD+RBAAAAAAAAAGDAAAAMgAAAEiReRMGlt8/i6cc5St25D8AAAA/kQQAAAAAAAABhAAAADIAAACkyLwJA8vfP4unHOUrduQ/AAAAP6EEAAAAAAAAAYUAAAAyAAAAAAAAAAAA4D+LpxzlK3bkPwAAAD+wBAAAAAAAAAGGAAAAMgAAAKybIXt+GuA/2xem6cmM5D8AAAA/sAQAAAAAAAABhwAAADIAAAAI02Rxe0/gPymIL+5no+Q/AAAAP8AEAAAAAAAAAYgAAAAyAAAAtG6G7Plp4D8piC/uZ6PkPwAAAD/ABAAAAAAAAAGJAAAAMgAAABCmyeL2nuA/KYgv7mej5D8AAAA/0AQAAAAAAAABigAAADIAAAC8QetddbngP3j4uPIFuuQ/AAAAP98EAAAAAAAAAYsAAAAyAAAAat0M2fPT4D94+LjyBbrkPwAAAD/fBAAAAAAAAAGMAAAAMgAAABh5LlRy7uA/ePi48gW65D8AAAA/7wQAAAAAAAABjQAAADIAAAB0sHFKbyPhP3j4uPIFuuQ/AAAAP/4EAAAAAAAAAY4AAAAyAAAAIEyTxe094T94+LjyBbrkPwAAAD8EBQAAAAAAAAGPAAAAMgAAACgf+DZpjeE/ePi48gW65D8AAAA/BAUAAAAAAAABkAAAADIAAADUuhmy56fhP3j4uPIFuuQ/AAAAPxQFAAAAAAAAAZEAAAAyAAAALvJcqOTc4T94+LjyBbrkPwAAAD8UBQAAAAAAAAGSAAAAMgAAANyNfiNj9+E/ePi48gW65D8AAAA/IwUAAAAAAAABkwAAADIAAAA2xcEZYCziP3j4uPIFuuQ/AAAAPyMFAAAAAAAAAZQAAAAyAAAA5GDjlN5G4j94+LjyBbrkPwAAAD8zBQAAAAAAAAGVAAAAMgAAAJL8BBBdYeI/ePi48gW65D8AAAA/MwUAAAAAAAABlgAAADIAAAA+mCaL23viP3j4uPIFuuQ/AAAAP0MFAAAAAAAAAZcAAAAyAAAA7DNIBlqW4j94+LjyBbrkPwAAAD9SBQAAAAAAAAGYAAAAMgAAAJzPaYHYsOI/ePi48gW65D8AAAA/YgUAAAAAAAABmQAAADIAAABIa4v8VsviP3j4uPIFuuQ/AAAAP2IFAAAAAAAAAZoAAAAyAAAA9gatd9Xl4j94+LjyBbrkPwAAAD9xBQAAAAAAAAGbAAAAMgAAAKSizvJTAOM/ePi48gW65D8AAAA/kQUAAAAAAAABnAAAADIAAABQPvBt0hrjP3j4uPIFuuQ/AAAAP6AFAAAAAAAAAZ0AAAAyAAAA/tkR6VA14z94+LjyBbrkPwAAAD+gBQAAAAAAAAGeAAAAMgAAAKp1M2TPT+M/KYgv7mej5D8AAAA/sAUAAAAAAAABnwAAADIAAABYEVXfTWrjP9sXpunJjOQ/AAAAP8AFAAAAAAAAAaAAAAAyAAAABK12WsyE4z/bF6bpyYzkPwAAAD/ABQAAAAAAAAGhAAAAMgAAAF7kuVDJueM/2xem6cmM5D8AAAA/zwUAAAAAAAABogAAADIAAAAMgNvLR9TjP4unHOUrduQ/AAAAP88FAAAAAAAAAaMAAAAyAAAAuBv9Rsbu4z88N5PgjV/kPwAAAD/fBQAAAAAAAAGkAAAAMgAAABRTQD3DI+Q/PDeT4I1f5D8AAAA/3wUAAAAAAAABpQAAADIAAABwioMzwFjkPzw3k+CNX+Q/AAAAP+4FAAAAAAAAAaYAAAAyAAAAHCalrj5z5D88N5PgjV/kPwAAAD/uBQAAAAAAAAGnAAAAMgAAAMrBxim9jeQ/7sYJ3O9I5D8AAAA/7gUAAAAAAAABqAAAADIAAAB2XeikO6jkP59WgNdRMuQ/AAAAP/4FAAAAAAAAAakAAAAyAAAAJvkJILrC5D+fVoDXUTLkPwAAAD8OBgAAAAAAAAGqAAAAMgAAANCUK5s43eQ/n1aA11Ey5D8AAAA/DgYAAAAAAAABqwAAADIAAADQlCubON3kP1Dm9tKzG+Q/AAAAPx0GAAAAAAAAAawAAAAyAAAAgDBNFrf35D9Q5vbSsxvkPwAAAD8dBgAAAAAAAAGtAAAAMgAAAIAwTRa39+Q/AXZtzhUF5D8AAAA/LQYAAAAAAAABrgAAADIAAAAszG6RNRLlPwF2bc4VBeQ/AAAAPz0GAAAAAAAAAa8AAAAyAAAA2meQDLQs5T8Bdm3OFQXkPwAAAD89BgAAAAAAAAGwAAAAMgAAAIYDsocyR+U/AXZtzhUF5D8AAAA/TAYAAAAAAAABsQAAADIAAADgOvV9L3zlP7IF5Ml37uM/AAAAP0wGAAAAAAAAAbIAAAAyAAAAPHI4dCyx5T+yBeTJd+7jPwAAAD9cBgAAAAAAAAGzAAAAMgAAAJipe2op5uU/ZJVaxdnX4z8AAAA/XAYAAAAAAAABtAAAADIAAABGRZ3lpwDmP2SVWsXZ1+M/AAAAP1wGAAAAAAAAAbUAAAAyAAAAonzg26Q15j8UJdHAO8HjPwAAAD9rBgAAAAAAAAG2AAAAMgAAAEwYAlcjUOY/xbRHvJ2q4z8AAAA/ewYAAAAAAAABtwAAADIAAABS62bInp/mP3lEvrf/k+M/AAAAP3sGAAAAAAAAAbgAAAAyAAAAXL7LORrv5j8p1DSzYX3jPwAAAD97BgAAAAAAAAG5AAAAMgAAAGSRMKuVPuc/PYOYpYc54z8AAAA/iwYAAAAAAAABugAAADIAAABuZJUcEY7nP+4SD6HpIuM/AAAAP4sGAAAAAAAAAbsAAAAyAAAAdDf6jYzd5z9QMvyXrfXiPwAAAD+aBgAAAAAAAAG8AAAAMgAAACqmgHqGR+g/Y+FfitOx4j8AAAA/mgYAAAAAAAABvQAAADIAAAAweeXrAZfoP8YATYGXhOI/AAAAP6oGAAAAAAAAAb4AAAAyAAAA5udr2PsA6T8oIDp4W1fiPwAAAD+qBgAAAAAAAAG/AAAAMgAAAJaDjVN6G+k/2a+wc71A4j8AAAA/ugYAAAAAAAABwAAAADIAAADwutBJd1DpPzvPnWqBE+I/AAAAP7oGAAAAAAAAAcEAAAAyAAAAnFbyxPVq6T/uXhRm4/zhPwAAAD/JBgAAAAAAAAHCAAAAMgAAAEryE0B0hek/n+6KYUXm4T8AAAA/yQYAAAAAAAABwwAAADIAAABK8hNAdIXpP1B+AV2nz+E/AAAAP9kGAAAAAAAAAcQAAAAyAAAASvITQHSF6T8BDnhYCbnhPwAAAD9oBwAAAAAAAAHFAAAAMgAAAPC60El3UOk/Yy1lT82L4T8AAAA/aAcAAAAAAAABxgAAADIAAADwutBJd1DpP8ZMUkaRXuE/AAAAP3gHAAAAAAAAAccAAAAyAAAAloONU3ob6T933MhB80fhPwAAAD94BwAAAAAAAAHIAAAAMgAAAJaDjVN6G+k/KGw/PVUx4T8AAAA/iAcAAAAAAAAByQAAADIAAADm52vY+wDpP9n7tTi3GuE/AAAAP4gHAAAAAAAAAcoAAAAyAAAAOkxKXX3m6D+Kiyw0GQThPwAAAD+XBwAAAAAAAAHLAAAAMgAAADpMSl195ug/PBujL3vt4D8AAAA/lwcAAAAAAAABzAAAADIAAACMsCji/svoPzwboy977eA/AAAAP6cHAAAAAAAAAc0AAAAyAAAAjLAo4v7L6D/sqhkr3dbgPwAAAD+nBwAAAAAAAAHOAAAAMgAAAN4UB2eAseg/njqQJj/A4D8AAAA/twcAAAAAAAABzwAAADIAAAAweeXrAZfoP0/KBiKhqeA/AAAAP8YHAAAAAAAAAdAAAAAyAAAAhN3DcIN86D9PygYioangPwAAAD/GBwAAAAAAAAHRAAAAMgAAAITdw3CDfOg/AFp9HQOT4D8AAAA/1gcAAAAAAAAB0gAAADIAAADUQaL1BGLoPwBafR0Dk+A/AAAAP9YHAAAAAAAAAdMAAAAyAAAA1EGi9QRi6D+x6fMYZXzgPwAAAD/lBwAAAAAAAAHUAAAAMgAAACqmgHqGR+g/ZHlqFMdl4D8AAAA/5QcAAAAAAAAB1QAAADIAAAB+Cl//By3oPxUJ4Q8pT+A/AAAAP/UHAAAAAAAAAdYAAAAyAAAAzm49hIkS6D8VCeEPKU/gPwAAAD8FCAAAAAAAAAHXAAAAMgAAAM5uPYSJEug/xphXC4s44D8AAAA/FAgAAAAAAAAB2AAAADIAAAAk0xsJC/jnP8aYVwuLOOA/AAAAPxQIAAAAAAAAAdkAAAAyAAAAJNMbCQv45z93KM4G7SHgPwAAAD8kCAAAAAAAAAHaAAAAMgAAAHQ3+o2M3ec/KLhEAk8L4D8AAAA/JAgAAAAAAAAB2wAAADIAAAAaALeXj6jnP7SPdvth6d8/AAAAPzQIAAAAAAAAAdwAAAAyAAAAbmSVHBGO5z8Ur2PyJbzfPwAAAD9DCAAAAAAAAAHdAAAAMgAAABQtUiYUWec/eM5Q6emO3z8AAAA/UwgAAAAAAAAB3gAAADIAAABkkTCrlT7nP9rtPeCtYd8/AAAAP2IIAAAAAAAAAd8AAAAyAAAACFrttJgJ5z88DSvXcTTfPwAAAD9yCAAAAAAAAAHgAAAAMgAAAFy+yzka7+Y/niwYzjUH3z8AAAA/gggAAAAAAAAB4QAAADIAAABcvss5Gu/mPwBMBcX52d4/AAAAP4IIAAAAAAAAAeIAAAAyAAAAAoeIQx265j8ATAXF+dnePwAAAD+RCAAAAAAAAAHjAAAAMgAAAAKHiEMduuY/Ymvyu72s3j8AAAA/kQgAAAAAAAAB5AAAADIAAABS62bInp/mP2Jr8ru9rN4/AAAAP6EIAAAAAAAAAeUAAAAyAAAAUutmyJ6f5j/Eit+ygX/ePwAAAD+hCAAAAAAAAAHmAAAAMgAAAKhPRU0gheY/xIrfsoF/3j8AAAA/sQgAAAAAAAAB5wAAADIAAAD4syPSoWrmPyaqzKlFUt4/AAAAP7EIAAAAAAAAAegAAAAyAAAATBgCVyNQ5j8mqsypRVLePwAAAD/ACAAAAAAAAAHpAAAAMgAAAKJ84NukNeY/ism5oAkl3j8AAAA/0AgAAAAAAAAB6gAAADIAAADy4L5gJhvmP4rJuaAJJd4/AAAAP98IAAAAAAAAAesAAAAyAAAARkWd5acA5j/s6KaXzffdPwAAAD/vCAAAAAAAAAHsAAAAMgAAAJipe2op5uU/7Oiml8333T8AAAA/7wgAAAAAAAAB7QAAADIAAACYqXtqKeblP0wIlI6Ryt0/AAAAP/8IAAAAAAAAAe4AAAAyAAAAPHI4dCyx5T9MCJSOkcrdPwAAAD//CAAAAAAAAAHvAAAAMgAAAJDWFvmtluU/sCeBhVWd3T8AAAA/CgkAAAAAAAAB8AAAADIAAAA0n9MCsWHlP7AngYVVnd0/AAAAPxoJAAAAAAAAAfEAAAAyAAAA2meQDLQs5T+wJ4GFVZ3dPwAAAD8aCQAAAAAAAAHyAAAAMgAAACzMbpE1EuU/sCeBhVWd3T8AAAA/KgkAAAAAAAAB8wAAADIAAADQlCubON3kP7AngYVVnd0/AAAAPzkJAAAAAAAAAfQAAAAyAAAAdl3opDuo5D+wJ4GFVZ3dPwAAAD85CQAAAAAAAAH1AAAAMgAAABwmpa4+c+Q/sCeBhVWd3T8AAAA/OQkAAAAAAAAB9gAAADIAAADE7mG4QT7kPxZHbnwZcN0/AAAAP0kJAAAAAAAAAfcAAAAyAAAAZrcewkQJ5D8WR258GXDdPwAAAD9JCQAAAAAAAAH4AAAAMgAAAAyA28tH1OM/FkdufBlw3T8AAAA/WAkAAAAAAAAB+QAAADIAAACwSJjVSp/jPxZHbnwZcN0/AAAAP1gJAAAAAAAAAfoAAAAyAAAAWBFV301q4z8WR258GXDdPwAAAD9oCQAAAAAAAAH7AAAAMgAAAKp1M2TPT+M/FkdufBlw3T8AAAA/aAkAAAAAAAAB/AAAADIAAAD+2RHpUDXjPxZHbnwZcN0/AAAAP3gJAAAAAAAAAf0AAAAyAAAAUD7wbdIa4z8WR258GXDdPwAAAD94CQAAAAAAAAH+AAAAMgAAAKSizvJTAOM/FkdufBlw3T8AAAA/hwkAAAAAAAAB/wAAADIAAAD2Bq131eXiPxZHbnwZcN0/AAAAP4cJAAAAAAAAAQABAAAyAAAASGuL/FbL4j8WR258GXDdPwAAAD+XCQAAAAAAAAEBAQAAMgAAAJzPaYHYsOI/FkdufBlw3T8AAAA/pwkAAAAAAAABAgEAADIAAAA+mCaL23viPxZHbnwZcN0/AAAAP7YJAAAAAAAAAQMBAAAyAAAAkvwEEF1h4j8WR258GXDdPwAAAD/GCQAAAAAAAAEEAQAAMgAAAORg45TeRuI/FkdufBlw3T8AAAA/xgkAAAAAAAABBQEAADIAAAA2xcEZYCziPxZHbnwZcN0/AAAAP9UJAAAAAAAAAQYBAAAyAAAAiimgnuER4j+wJ4GFVZ3dPwAAAD/lCQAAAAAAAAEHAQAAMgAAANyNfiNj9+E/sCeBhVWd3T8AAAA/9QkAAAAAAAABCAEAADIAAAAu8lyo5NzhP7AngYVVnd0/AAAAP/UJAAAAAAAAAQkBAAAyAAAAglY7LWbC4T+wJ4GFVZ3dPwAAAD8UCgAAAAAAAAEKAQAAMgAAANS6GbLnp+E/sCeBhVWd3T8AAAA/kQoAAAAAAAABCwEAADIAAAAoH/g2aY3hP7AngYVVnd0/AAAAP5EKAAAAAAAAAQwBAAAyAAAAfIPWu+py4T+wJ4GFVZ3dPwAAAD+hCgAAAAAAAAENAQAAMgAAAHyD1rvqcuE/TAiUjpHK3T8AAAA/oQoAAAAAAAABDgEAADIAAADO57RAbFjhP0wIlI6Ryt0/AAAAP7AKAAAAAAAAAQ8BAAAyAAAAIEyTxe094T9MCJSOkcrdPwAAAD/PCgAAAAAAAAEQAQAAMgAAAMQUUM/wCOE/TAiUjpHK3T8AAAA/xgwAAAAAAAABEQEAADIAAAC8QetddbngP7AngYVVnd0/AAAAP9YMAAAAAAAAARIBAAAyAAAAtG6G7Plp4D+wJ4GFVZ3dPwAAAD/WDAAAAAAAAAETAQAAMgAAAFo3Q/b8NOA/FkdufBlw3T8AAAA/5gwAAAAAAAABFAEAADIAAAAAAAAAAADgP3ZmW3PdQt0/AAAAP+YMAAAAAAAAARUBAAAyAAAApMi8CQPL3z92Zltz3ULdPwAAAD/1DAAAAAAAAAEWAQAAMgAAAEiReRMGlt8/dmZbc91C3T8AAAA/BQ0AAAAAAAABFwEAADIAAAAomG/zS9PaPwhRXhKBDaY/AAAAPwAAAAAAAAAAARgBAAAyAAAAvLpiGlj/2T8IUV4SgQ2mPwAAAD8AAAAAAAAAAAEZAQAAMgAAAAhM3C1eldk/CFFeEoENpj8AAAA/DwAAAAAAAAABGgEAADIAAACsFJk3YWDZPwhRXhKBDaY/AAAAPw8AAAAAAAAAARsBAAAyAAAA+KUSS2f22D/4VfVaYXenPwAAAD8fAAAAAAAAAAEcAQAAMgAAADw3jF5tjNg/+FX1WmF3pz8AAAA/HwAAAAAAAAABHQEAADIAAACIyAVycyLYP/hV9Vphd6c/AAAAPy8AAAAAAAAAAR4BAAAyAAAA2Fl/hXm41z/cWoyjQeGoPwAAAD8+AAAAAAAAAAEfAQAAMgAAAHwiPI98g9c/3FqMo0HhqD8AAAA/PgAAAAAAAAABIAEAADIAAADIs7WighnXP8hfI+whS6o/AAAAP04AAAAAAAAAASEBAAAyAAAAFEUvtoiv1j/IXyPsIUuqPwAAAD9OAAAAAAAAAAEiAQAAMgAAAFzWqMmORdY/uGS6NAK1qz8AAAA/XgAAAAAAAAABIwEAADIAAACoZyLdlNvVP7hkujQCtas/AAAAP14AAAAAAAAAASQBAAAyAAAA8Pib8Jpx1T+4ZLo0ArWrPwAAAD9tAAAAAAAAAAElAQAAMgAAADiKFQShB9U/uGS6NAK1qz8AAAA/bQAAAAAAAAABJgEAADIAAADgUtINpNLUP7hkujQCtas/AAAAP30AAAAAAAAAAScBAAAyAAAA0KwIK60z1D+gaVF94h6tPwAAAD99AAAAAAAAAAEoAQAAMgAAACA+gj6zydM/oGlRfeIerT8AAAA/jAAAAAAAAAABKQEAADIAAABoz/tRuV/TP6BpUX3iHq0/AAAAP4wAAAAAAAAAASoBAAAyAAAAtGB1Zb/10j+UbujFwoiuPwAAAD+cAAAAAAAAAAErAQAAMgAAAADy7njFi9I/lG7oxcKIrj8AAAA/nAAAAAAAAAABLAEAADIAAADsSyWWzuzRP3xzfw6j8q8/AAAAP6wAAAAAAAAAAS0BAAAyAAAAkBTin9G30T84PIurQa6wPwAAAD+sAAAAAAAAAAEuAQAAMgAAADTdnqnUgtE/rL7WzzFjsT8AAAA/uwAAAAAAAAABLwEAADIAAACAbhi92hjRP6y+1s8xY7E/AAAAP7sAAAAAAAAAATABAAAyAAAAJDfVxt3j0D8mQSL0IRiyPwAAAD+7AAAAAAAAAAExAQAAMgAAAMz/kdDgrtA/JkEi9CEYsj8AAAA/ywAAAAAAAAABMgEAADIAAABwyE7a43nQP5bDbRgSzbI/AAAAP8sAAAAAAAAAATMBAAAyAAAAcMhO2uN50D8MRrk8AoKzPwAAAD/bAAAAAAAAAAE0AQAAMgAAAMBZyO3pD9A/DEa5PAKCsz8AAAA/6gAAAAAAAAABNQEAADIAAADAWcjt6Q/QP4TIBGHyNrQ/AAAAP+oAAAAAAAAAATYBAAAyAAAAyEQK79m1zz+EyARh8ja0PwAAAD/6AAAAAAAAAAE3AQAAMgAAAMhECu/Ztc8/+kpQheLrtD8AAAA/+gAAAAAAAAABOAEAADIAAAAY1oMC4EvPP3LNm6nSoLU/AAAAPwkBAAAAAAAAATkBAAAyAAAAYGf9Febhzj/qT+fNwlW2PwAAAD8JAQAAAAAAAAE6AQAAMgAAAKD4dinsd84/1lR+FqO/tz8AAAA/GQEAAAAAAAABOwEAADIAAACg+HYp7HfOP07XyTqTdLg/AAAAPykBAAAAAAAAATwBAAAyAAAA8InwPPINzj/CWRVfgym5PwAAAD8pAQAAAAAAAAE9AQAAMgAAADgbalD4o80/rl6sp2OTuj8AAAA/OAEAAAAAAAABPgEAADIAAAA4G2pQ+KPNP55jQ/BD/bs/AAAAPzgBAAAAAAAAAT8BAAAyAAAAOBtqUPijzT+KaNo4JGe9PwAAAD84AQAAAAAAAAFAAQAAMgAAADgbalD4o80//uolXRQcvj8AAAA/SAEAAAAAAAABQQEAADIAAAA4G2pQ+KPNP+rvvKX0hb8/AAAAP0gBAAAAAAAAAUIBAAAyAAAAgKzjY/45zT8vOQRlch3APwAAAD9YAQAAAAAAAAFDAQAAMgAAAICs42P+Oc0/a/opd+p3wD8AAAA/WAEAAAAAAAABRAEAADIAAACArONj/jnNP6e7T4li0sA/AAAAP2cBAAAAAAAAAUUBAAAyAAAAgKzjY/45zT8dPputUofBPwAAAD93AQAAAAAAAAFGAQAAMgAAAICs42P+Oc0/lcDm0UI8wj8AAAA/dwEAAAAAAAABRwEAADIAAACArONj/jnNP9GBDOS6lsI/AAAAP3cBAAAAAAAAAUgBAAAyAAAAgKzjY/45zT8HQzL2MvHCPwAAAD+GAQAAAAAAAAFJAQAAMgAAAICs42P+Oc0/RQRYCKtLwz8AAAA/hgEAAAAAAAABSgEAADIAAACArONj/jnNP3/FfRojpsM/AAAAP5YBAAAAAAAAAUsBAAAyAAAAgKzjY/45zT+7hqMsmwDEPwAAAD+mAQAAAAAAAAFMAQAAMgAAAICs42P+Oc0/90fJPhNbxD8AAAA/tQEAAAAAAAABTQEAADIAAACArONj/jnNPzMJ71CLtcQ/AAAAP8UBAAAAAAAAAU4BAAAyAAAAgKzjY/45zT9vyhRjAxDFPwAAAD/VAQAAAAAAAAFPAQAAMgAAAICs42P+Oc0/qYs6dXtqxT8AAAA/5AEAAAAAAAABUAEAADIAAAA4G2pQ+KPNP+VMYIfzxMU/AAAAP/QBAAAAAAAAAVEBAAAyAAAAOBtqUPijzT8dDoaZax/GPwAAAD/0AQAAAAAAAAFSAQAAMgAAAPCJ8DzyDc4/HQ6GmWsfxj8AAAA/9AEAAAAAAAABUwEAADIAAACg+HYp7HfOP1nPq6vjecY/AAAAPwMCAAAAAAAAAVQBAAAyAAAAoPh2Kex3zj+TkNG9W9TGPwAAAD8TAgAAAAAAAAFVAQAAMgAAAGBn/RXm4c4/k5DRvVvUxj8AAAA/EwIAAAAAAAABVgEAADIAAABgZ/0V5uHOP89R98/TLsc/AAAAPxMCAAAAAAAAAVcBAAAyAAAAGNaDAuBLzz/PUffP0y7HPwAAAD8jAgAAAAAAAAFYAQAAMgAAABjWgwLgS88/CxMd4kuJxz8AAAA/IwIAAAAAAAABWQEAADIAAADIRArv2bXPPwsTHeJLicc/AAAAPzICAAAAAAAAAVoBAAAyAAAAyEQK79m1zz9H1EL0w+PHPwAAAD8yAgAAAAAAAAFbAQAAMgAAAMBZyO3pD9A/gZVoBjw+yD8AAAA/QgIAAAAAAAABXAEAADIAAAAYkQvk5kTQP4GVaAY8Psg/AAAAP0ICAAAAAAAAAV0BAAAyAAAAGJEL5OZE0D+9Vo4YtJjIPwAAAD9SAgAAAAAAAAFeAQAAMgAAAHDITtrjedA/vVaOGLSYyD8AAAA/UgIAAAAAAAABXwEAADIAAADM/5HQ4K7QP71Wjhi0mMg/AAAAP2ECAAAAAAAAAWABAAAyAAAAzP+R0OCu0D/5F7QqLPPIPwAAAD9xAgAAAAAAAAFhAQAAMgAAAIBuGL3aGNE/+Re0KizzyD8AAAA/cQIAAAAAAAABYgEAADIAAACAbhi92hjRPzXZ2TykTck/AAAAP4ACAAAAAAAAAWMBAAAyAAAA3KVbs9dN0T9tmv9OHKjJPwAAAD+AAgAAAAAAAAFkAQAAMgAAADTdnqnUgtE/bZr/ThyoyT8AAAA/kAIAAAAAAAABZQEAADIAAACQFOKf0bfRP6lbJWGUAso/AAAAP5ACAAAAAAAAAWYBAAAyAAAARINojMsh0j/lHEtzDF3KPwAAAD+gAgAAAAAAAAFnAQAAMgAAAKC6q4LIVtI/H95whYS3yj8AAAA/oAIAAAAAAAABaAEAADIAAABYKTJvwsDSP1uflpf8Ecs/AAAAP68CAAAAAAAAAWkBAAAyAAAAtGB1Zb/10j9bn5aX/BHLPwAAAD+vAgAAAAAAAAFqAQAAMgAAABCYuFu8KtM/l2C8qXRsyz8AAAA/vwIAAAAAAAABawEAADIAAAAgPoI+s8nTP9Mh4rvsxss/AAAAP78CAAAAAAAAAWwBAAAyAAAAeHXFNLD+0z/TIeK77MbLPwAAAD/PAgAAAAAAAAFtAQAAMgAAACzkSyGqaNQ/DeMHzmQhzD8AAAA/3gIAAAAAAAABbgEAADIAAACEG48Xp53UP0mkLeDce8w/AAAAP94CAAAAAAAAAW8BAAAyAAAAlMFY+p081T+DZVPyVNbMPwAAAD/eAgAAAAAAAAFwAQAAMgAAAPD4m/CacdU/g2VT8lTWzD8AAAA/7gIAAAAAAAABcQEAADIAAACoZyLdlNvVP70meQTNMM0/AAAAP+4CAAAAAAAAAXIBAAAyAAAAXNaoyY5F1j/5554WRYvNPwAAAD/9AgAAAAAAAAFzAQAAMgAAABRFL7aIr9Y/+eeeFkWLzT8AAAA//QIAAAAAAAABdAEAADIAAADIs7WighnXPzOpxCi95c0/AAAAPw0DAAAAAAAAAXUBAAAyAAAA2Fl/hXm41z9xauo6NUDOPwAAAD8NAwAAAAAAAAF2AQAAMgAAAOT/SGhwV9g/qysQTa2azj8AAAA/HQMAAAAAAAABdwEAADIAAAD4pRJLZ/bYP6srEE2tms4/AAAAPx0DAAAAAAAAAXgBAAAyAAAACEzcLV6V2T+rKxBNrZrOPwAAAD8sAwAAAAAAAAF5AQAAMgAAABjypRBVNNo/5+w1XyX1zj8AAAA/LAMAAAAAAAABegEAADIAAAAomG/zS9PaPyGuW3GdT88/AAAAPzwDAAAAAAAAAXsBAAAyAAAAOD451kJy2z9fb4GDFarPPwAAAD88AwAAAAAAAAF8AQAAMgAAAOysv8I83Ns/X2+BgxWqzz8AAAA/TAMAAAAAAAABfQEAADIAAACgG0avNkbcP0yY08pGAtA/AAAAP0wDAAAAAAAAAX4BAAAyAAAAVIrMmzCw3D/oeObTgi/QPwAAAD9bAwAAAAAAAAF/AQAAMgAAAAz5UogqGt0/iFn53L5c0D8AAAA/WwMAAAAAAAABgAEAADIAAADAZ9l0JITdP4hZ+dy+XNA/AAAAP2sDAAAAAAAAAYEBAAAyAAAAdNZfYR7u3T8kOgzm+onQPwAAAD9rAwAAAAAAAAGCAQAAMgAAACxF5k0YWN4/whof7za30D8AAAA/egMAAAAAAAABgwEAADIAAADgs2w6EsLeP2D7Mfhy5NA/AAAAP3oDAAAAAAAAAYQBAAAyAAAA8Fk2HQlh3z9g+zH4cuTQPwAAAD+KAwAAAAAAAAGFAQAAMgAAAKTIvAkDy98//ttEAa8R0T8AAAA/igMAAAAAAAABhgEAADIAAACsmyF7fhrgP5y8VwrrPtE/AAAAP5oDAAAAAAAAAYcBAAAyAAAAWjdD9vw04D+cvFcK6z7RPwAAAD+pAwAAAAAAAAGIAQAAMgAAALRuhuz5aeA/nLxXCus+0T8AAAA/qQMAAAAAAAABiQEAADIAAABiCqhneITgP5y8VwrrPtE/AAAAP7kDAAAAAAAAAYoBAAAyAAAAvEHrXXW54D+cvFcK6z7RPwAAAD+5AwAAAAAAAAGLAQAAMgAAAGrdDNnz0+A/nLxXCus+0T8AAAA/yQMAAAAAAAABjAEAADIAAAAYeS5Ucu7gP5y8VwrrPtE/AAAAP8kDAAAAAAAAAY0BAAAyAAAAxBRQz/AI4T+cvFcK6z7RPwAAAD/YAwAAAAAAAAGOAQAAMgAAACBMk8XtPeE/nLxXCus+0T8AAAA/2AMAAAAAAAABjwEAADIAAAB8g9a76nLhP5y8VwrrPtE/AAAAP+gDAAAAAAAAAZABAAAyAAAAKB/4NmmN4T+cvFcK6z7RPwAAAD/3AwAAAAAAAAGRAQAAMgAAAC7yXKjk3OE/nLxXCus+0T8AAAA/9wMAAAAAAAABkgEAADIAAACKKaCe4RHiP5y8VwrrPtE/AAAAPwcEAAAAAAAAAZMBAAAyAAAA5GDjlN5G4j/+20QBrxHRPwAAAD8HBAAAAAAAAAGUAQAAMgAAAD6YJovbe+I/YPsx+HLk0D8AAAA/FwQAAAAAAAABlQEAADIAAACcz2mB2LDiPyQ6DOb6idA/AAAAPxcEAAAAAAAAAZYBAAAyAAAApKLO8lMA4z+IWfncvlzQPwAAAD8mBAAAAAAAAAGXAQAAMgAAAFA+8G3SGuM/TJjTykYC0D8AAAA/JgQAAAAAAAABmAEAADIAAAD+2RHpUDXjPyGuW3GdT88/AAAAPzYEAAAAAAAAAZkBAAAyAAAAqnUzZM9P4z/n7DVfJfXOPwAAAD82BAAAAAAAAAGaAQAAMgAAAKp1M2TPT+M/cWrqOjVAzj8AAAA/RgQAAAAAAAABmwEAADIAAABYEVXfTWrjPzOpxCi95c0/AAAAP0YEAAAAAAAAAZwBAAAyAAAABK12WsyE4z/5554WRYvNPwAAAD9VBAAAAAAAAAGdAQAAMgAAAAStdlrMhOM/vSZ5BM0wzT8AAAA/VQQAAAAAAAABngEAADIAAAAErXZazITjP4NlU/JU1sw/AAAAP2UEAAAAAAAAAZ8BAAAyAAAABK12WsyE4z9JpC3g3HvMPwAAAD90BAAAAAAAAAGgAQAAMgAAAAStdlrMhOM/DeMHzmQhzD8AAAA/hAQAAAAAAAABoQEAADIAAAAErXZazITjP9Mh4rvsxss/AAAAP4QEAAAAAAAAAaIBAAAyAAAABK12WsyE4z+XYLypdGzLPwAAAD+UBAAAAAAAAAGjAQAAMgAAAAStdlrMhOM/H95whYS3yj8AAAA/lAQAAAAAAAABpAEAADIAAAAErXZazITjP22a/04cqMk/AAAAP6MEAAAAAAAAAaUBAAAyAAAABK12WsyE4z/5F7QqLPPIPwAAAD+zBAAAAAAAAAGmAQAAMgAAAAStdlrMhOM/vVaOGLSYyD8AAAA/swQAAAAAAAABpwEAADIAAABYEVXfTWrjPwsTHeJLicc/AAAAP7MEAAAAAAAAAagBAAAyAAAAqnUzZM9P4z8LEx3iS4nHPwAAAD/DBAAAAAAAAAGpAQAAMgAAAKp1M2TPT+M/z1H3z9Muxz8AAAA/xgQAAAAAAAABqgEAADIAAAD+2RHpUDXjP+VMYIfzxMU/AAAAP9YEAAAAAAAAAasBAAAyAAAAUD7wbdIa4z+pizp1e2rFPwAAAD/WBAAAAAAAAAGsAQAAMgAAAFA+8G3SGuM/b8oUYwMQxT8AAAA/5QQAAAAAAAABrQEAADIAAACkos7yUwDjP2/KFGMDEMU/AAAAP+UEAAAAAAAAAa4BAAAyAAAApKLO8lMA4z/3R8k+E1vEPwAAAD/1BAAAAAAAAAGvAQAAMgAAAPYGrXfV5eI/90fJPhNbxD8AAAA/9QQAAAAAAAABsAEAADIAAABIa4v8VsviP7uGoyybAMQ/AAAAPwUFAAAAAAAAAbEBAAAyAAAAnM9pgdiw4j+7hqMsmwDEPwAAAD8FBQAAAAAAAAGyAQAAMgAAAJzPaYHYsOI/f8V9GiOmwz8AAAA/FAUAAAAAAAABswEAADIAAADsM0gGWpbiP0UEWAirS8M/AAAAPxQFAAAAAAAAAbQBAAAyAAAAPpgmi9t74j8HQzL2MvHCPwAAAD8kBQAAAAAAAAG1AQAAMgAAAJL8BBBdYeI/B0My9jLxwj8AAAA/JAUAAAAAAAABtgEAADIAAACS/AQQXWHiP9GBDOS6lsI/AAAAPzQFAAAAAAAAAbcBAAAyAAAA5GDjlN5G4j/RgQzkupbCPwAAAD9DBQAAAAAAAAG4AQAAMgAAAORg45TeRuI/lcDm0UI8wj8AAAA/QwUAAAAAAAABuQEAADIAAAA2xcEZYCziP1n/wL/K4cE/AAAAP0MFAAAAAAAAAboBAAAyAAAAiimgnuER4j8dPputUofBPwAAAD9iBQAAAAAAAAG7AQAAMgAAANyNfiNj9+E/HT6brVKHwT8AAAA/YgUAAAAAAAABvAEAADIAAADcjX4jY/fhP+N8dZvaLME/AAAAP3IFAAAAAAAAAb0BAAAyAAAALvJcqOTc4T9r+il36nfAPwAAAD9yBQAAAAAAAAG+AQAAMgAAAIJWOy1mwuE/6u+8pfSFvz8AAAA/ggUAAAAAAAABvwEAADIAAADUuhmy56fhP3ptcYEE0b4/AAAAP5EFAAAAAAAAAcABAAAyAAAA1LoZsuen4T/+6iVdFBy+PwAAAD+RBQAAAAAAAAHBAQAAMgAAACgf+DZpjeE/EuaOFDSyvD8AAAA/oQUAAAAAAAABwgEAADIAAAB8g9a76nLhPxLmjhQ0srw/AAAAP6EFAAAAAAAAAcMBAAAyAAAAfIPWu+py4T+eY0PwQ/27PwAAAD+hBQAAAAAAAAHEAQAAMgAAAHyD1rvqcuE/IuH3y1NIuz8AAAA/sQUAAAAAAAABxQEAADIAAADO57RAbFjhP65erKdjk7o/AAAAP8AFAAAAAAAAAcYBAAAyAAAAdLBxSm8j4T823GCDc965PwAAAD/QBQAAAAAAAAHHAQAAMgAAAMQUUM/wCOE/Ntxgg3PeuT8AAAA/3wUAAAAAAAAByAEAADIAAABq3QzZ89PgP8JZFV+DKbk/AAAAP98FAAAAAAAAAckBAAAyAAAAEKbJ4vae4D9O18k6k3S4PwAAAD/vBQAAAAAAAAHKAQAAMgAAAAjTZHF7T+A/1lR+FqO/tz8AAAA/7wUAAAAAAAABywEAADIAAACsmyF7fhrgP9ZUfhajv7c/AAAAP/8FAAAAAAAAAcwBAAAyAAAASJF5EwaW3z9i0jLysgq3PwAAAD//BQAAAAAAAAHNAQAAMgAAADzrrzAP994/6k/nzcJVtj8AAAA//wUAAAAAAAABzgEAADIAAACEfClEFY3eP3LNm6nSoLU/AAAAPw4GAAAAAAAAAc8BAAAyAAAA0A2jVxsj3j9yzZup0qC1PwAAAD8OBgAAAAAAAAHQAQAAMgAAAMBn2XQkhN0/+kpQheLrtD8AAAA/HgYAAAAAAAAB0QEAADIAAAAM+VKIKhrdP4TIBGHyNrQ/AAAAPx4GAAAAAAAAAdIBAAAyAAAAsMEPki3l3D8MRrk8AoKzPwAAAD8uBgAAAAAAAAHTAQAAMgAAAPxSiaUze9w/DEa5PAKCsz8AAAA/LgYAAAAAAAAB1AEAADIAAACgG0avNkbcPwxGuTwCgrM/AAAAPz0GAAAAAAAAAdUBAAAyAAAAoBtGrzZG3D+Ww20YEs2yPwAAAD9NBgAAAAAAAAHWAQAAMgAAAETkArk5Edw/lsNtGBLNsj8AAAA/TQYAAAAAAAAB1wEAADIAAADsrL/CPNzbP5bDbRgSzbI/AAAAP00GAAAAAAAAAdgBAAAyAAAA7Ky/wjzc2z8mQSL0IRiyPwAAAD9cBgAAAAAAAAHZAQAAMgAAAL7Ic6GSc+c/rL7WzzFjsT8AAAA/AAAAAAAAAAAB2gEAADIAAABkkTCrlT7nP6y+1s8xY7E/AAAAPyAAAAAAAAAAAdsBAAAyAAAACFrttJgJ5z+svtbPMWOxPwAAAD8gAAAAAAAAAAHcAQAAMgAAAK4iqr6b1OY/rL7WzzFjsT8AAAA/PwAAAAAAAAAB3QEAADIAAAACh4hDHbrmPyZBIvQhGLI/AAAAP04AAAAAAAAAAd4BAAAyAAAAUutmyJ6f5j8mQSL0IRiyPwAAAD9OAAAAAAAAAAHfAQAAMgAAAKhPRU0gheY/JkEi9CEYsj8AAAA/bgAAAAAAAAAB4AEAADIAAACoT0VNIIXmP5bDbRgSzbI/AAAAP40AAAAAAAAAAeEBAAAyAAAA+LMj0qFq5j+Ww20YEs2yPwAAAD+NAAAAAAAAAAHiAQAAMgAAAEwYAlcjUOY/DEa5PAKCsz8AAAA/jQAAAAAAAAAB4wEAADIAAACifODbpDXmP4TIBGHyNrQ/AAAAP50AAAAAAAAAAeQBAAAyAAAAonzg26Q15j/6SlCF4uu0PwAAAD+sAAAAAAAAAAHlAQAAMgAAAPLgvmAmG+Y/+kpQheLrtD8AAAA/rAAAAAAAAAAB5gEAADIAAABGRZ3lpwDmP3LNm6nSoLU/AAAAP7wAAAAAAAAAAecBAAAyAAAAmKl7ainm5T9yzZup0qC1PwAAAD+8AAAAAAAAAAHoAQAAMgAAAJipe2op5uU/6k/nzcJVtj8AAAA/ywAAAAAAAAAB6QEAADIAAADsDVrvqsvlP+pP583CVbY/AAAAP8sAAAAAAAAAAeoBAAAyAAAA7A1a76rL5T9i0jLysgq3PwAAAD/bAAAAAAAAAAHrAQAAMgAAADxyOHQsseU/1lR+FqO/tz8AAAA/2wAAAAAAAAAB7AEAADIAAACQ1hb5rZblP9ZUfhajv7c/AAAAP+sAAAAAAAAAAe0BAAAyAAAA4Dr1fS985T/CWRVfgym5PwAAAD8KAQAAAAAAAAHuAQAAMgAAADSf0wKxYeU/rl6sp2OTuj8AAAA/CgEAAAAAAAAB7wEAADIAAACGA7KHMkflPyLh98tTSLs/AAAAPxoBAAAAAAAAAfABAAAyAAAA2meQDLQs5T+eY0PwQ/27PwAAAD8pAQAAAAAAAAHxAQAAMgAAANpnkAy0LOU/EuaOFDSyvD8AAAA/KQEAAAAAAAAB8gEAADIAAADaZ5AMtCzlP4po2jgkZ70/AAAAPzkBAAAAAAAAAfMBAAAyAAAALMxukTUS5T+KaNo4JGe9PwAAAD9IAQAAAAAAAAH0AQAAMgAAACzMbpE1EuU//uolXRQcvj8AAAA/SAEAAAAAAAAB9QEAADIAAAAszG6RNRLlP3ptcYEE0b4/AAAAP0gBAAAAAAAAAfYBAAAyAAAAgDBNFrf35D96bXGBBNG+PwAAAD9YAQAAAAAAAAH3AQAAMgAAAIAwTRa39+Q/6u+8pfSFvz8AAAA/WAEAAAAAAAAB+AEAADIAAADQlCubON3kPy85BGVyHcA/AAAAP3cBAAAAAAAAAfkBAAAyAAAAJvkJILrC5D9r+il36nfAPwAAAD+HAQAAAAAAAAH6AQAAMgAAACb5CSC6wuQ/p7tPiWLSwD8AAAA/hwEAAAAAAAAB+wEAADIAAAB2XeikO6jkP+N8dZvaLME/AAAAP5cBAAAAAAAAAfwBAAAyAAAAysHGKb2N5D8dPputUofBPwAAAD+mAQAAAAAAAAH9AQAAMgAAABwmpa4+c+Q/lcDm0UI8wj8AAAA/tgEAAAAAAAAB/gEAADIAAAAcJqWuPnPkP9GBDOS6lsI/AAAAP8UBAAAAAAAAAf8BAAAyAAAAHCalrj5z5D9FBFgIq0vDPwAAAD/FAQAAAAAAAAEAAgAAMgAAABwmpa4+c+Q/u4ajLJsAxD8AAAA/1QEAAAAAAAABAQIAADIAAAAcJqWuPnPkP/dHyT4TW8Q/AAAAP9UBAAAAAAAAAQICAAAyAAAAHCalrj5z5D+pizp1e2rFPwAAAD/oAQAAAAAAAAEDAgAAMgAAAMrBxim9jeQ/5Uxgh/PExT8AAAA/9wEAAAAAAAABBAIAADIAAADKwcYpvY3kPx0OhplrH8Y/AAAAPwcCAAAAAAAAAQUCAAAyAAAAdl3opDuo5D9Zz6ur43nGPwAAAD8HAgAAAAAAAAEGAgAAMgAAACb5CSC6wuQ/k5DRvVvUxj8AAAA/BwIAAAAAAAABBwIAADIAAADQlCubON3kP89R98/TLsc/AAAAPxcCAAAAAAAAAQgCAAAyAAAAgDBNFrf35D/PUffP0y7HPwAAAD8mAgAAAAAAAAEJAgAAMgAAAIAwTRa39+Q/CxMd4kuJxz8AAAA/NgIAAAAAAAABCgIAADIAAAAszG6RNRLlPwsTHeJLicc/AAAAPzYCAAAAAAAAAQsCAAAyAAAA2meQDLQs5T8LEx3iS4nHPwAAAD9FAgAAAAAAAAEMAgAAMgAAAIYDsocyR+U/R9RC9MPjxz8AAAA/RQIAAAAAAAABDQIAADIAAACGA7KHMkflP4GVaAY8Psg/AAAAP1UCAAAAAAAAAQ4CAAAyAAAANJ/TArFh5T+BlWgGPD7IPwAAAD9VAgAAAAAAAAEPAgAAMgAAAOA69X0vfOU/vVaOGLSYyD8AAAA/ZQIAAAAAAAABEAIAADIAAACQ1hb5rZblP71Wjhi0mMg/AAAAP3QCAAAAAAAAARECAAAyAAAAPHI4dCyx5T/5F7QqLPPIPwAAAD90AgAAAAAAAAESAgAAMgAAAOwNWu+qy+U/NdnZPKRNyT8AAAA/hAIAAAAAAAABEwIAADIAAACYqXtqKeblPzXZ2TykTck/AAAAP4QCAAAAAAAAARQCAAAyAAAARkWd5acA5j9tmv9OHKjJPwAAAD+EAgAAAAAAAAEVAgAAMgAAAKJ84NukNeY/qVslYZQCyj8AAAA/lAIAAAAAAAABFgIAADIAAAD4syPSoWrmP6lbJWGUAso/AAAAP6MCAAAAAAAAARcCAAAyAAAAUutmyJ6f5j/lHEtzDF3KPwAAAD+jAgAAAAAAAAEYAgAAMgAAAK4iqr6b1OY/W5+Wl/wRyz8AAAA/swIAAAAAAAABGQIAADIAAAC29Q4wFyTnP1uflpf8Ecs/AAAAP7MCAAAAAAAAARoCAAAyAAAAGgC3l4+o5z/TIeK77MbLPwAAAD/CAgAAAAAAAAEbAgAAMgAAAHQ3+o2M3ec/DeMHzmQhzD8AAAA/wgIAAAAAAAABHAIAADIAAADObj2EiRLoPw3jB85kIcw/AAAAP9ICAAAAAAAAAR0CAAAyAAAAKqaAeoZH6D8N4wfOZCHMPwAAAD/SAgAAAAAAAAEeAgAAMgAAAN4UB2eAseg/SaQt4Nx7zD8AAAA/4gIAAAAAAAABHwIAADIAAAA6TEpdfeboP0mkLeDce8w/AAAAP/ECAAAAAAAAASACAAAyAAAA5udr2PsA6T9JpC3g3HvMPwAAAD8BAwAAAAAAAAEhAgAAMgAAAJaDjVN6G+k/SaQt4Nx7zD8AAAA/AQMAAAAAAAABIgIAADIAAADwutBJd1DpP4NlU/JU1sw/AAAAPwEDAAAAAAAAASMCAAAyAAAASvITQHSF6T+DZVPyVNbMPwAAAD8RAwAAAAAAAAEkAgAAMgAAAFDFeLHv1Ok/g2VT8lTWzD8AAAA/EQMAAAAAAAABJQIAADIAAAC8ooWK46jqP70meQTNMM0/AAAAPyADAAAAAAAAASYCAAAyAAAAHq0t8lst6z/5554WRYvNPwAAAD8wAwAAAAAAAAEnAgAAMgAAANQbtN5Vl+s/M6nEKL3lzT8AAAA/MAMAAAAAAAABKAIAADIAAACKijrLTwHsP3Fq6jo1QM4/AAAAPz8DAAAAAAAAASkCAAAyAAAAkl2fPMtQ7D+rKxBNrZrOPwAAAD8/AwAAAAAAAAEqAgAAMgAAAEbMJSnFuuw/5+w1XyX1zj8AAAA/TwMAAAAAAAABKwIAADIAAABgRVR9N6ntP+fsNV8l9c4/AAAAP18DAAAAAAAAASwCAAAyAAAAunyXczTe7T/n7DVfJfXOPwAAAD9uAwAAAAAAAAEtAgAAMgAAABC02mkxE+4/Ia5bcZ1Pzz8AAAA/fgMAAAAAAAABLgIAADIAAABu6x1gLkjuPyGuW3GdT88/AAAAP34DAAAAAAAAAS8CAAAyAAAAHoc/26xi7j8hrltxnU/PPwAAAD9+AwAAAAAAAAEwAgAAMgAAAHS+gtGpl+4/Ia5bcZ1Pzz8AAAA/jgMAAAAAAAABMQIAADIAAAAkWqRMKLLuPyGuW3GdT88/AAAAP50DAAAAAAAAATICAAAyAAAA0vXFx6bM7j/n7DVfJfXOPwAAAD+dAwAAAAAAAAEzAgAAMgAAACotCb6jAe8/qysQTa2azj8AAAA/rQMAAAAAAAABNAIAADIAAAAqLQm+owHvP3Fq6jo1QM4/AAAAP7wDAAAAAAAAATUCAAAyAAAA2sgqOSIc7z9xauo6NUDOPwAAAD+8AwAAAAAAAAE2AgAAMgAAANrIKjkiHO8/M6nEKL3lzT8AAAA/zAMAAAAAAAABNwIAADIAAAAyAG4vH1HvP/nnnhZFi80/AAAAP8wDAAAAAAAAATgCAAAyAAAA3puPqp1r7z+9JnkEzTDNPwAAAD/cAwAAAAAAAAE5AgAAMgAAAN6bj6qda+8/SaQt4Nx7zD8AAAA/3AMAAAAAAAABOgIAADIAAAA+09KgmqDvPw3jB85kIcw/AAAAP+cDAAAAAAAAATsCAAAyAAAAPtPSoJqg7z+XYLypdGzLPwAAAD/3AwAAAAAAAAE8AgAAMgAAAJQKFpeX1e8/5RxLcwxdyj8AAAA/9wMAAAAAAAABPQIAADIAAACUChaXl9XvP6lbJWGUAso/AAAAP/cDAAAAAAAAAT4CAAAyAAAAlAoWl5fV7z/5F7QqLPPIPwAAAD8HBAAAAAAAAAE/AgAAMgAAAJQKFpeX1e8/vVaOGLSYyD8AAAA/BwQAAAAAAAABQAIAADIAAACUChaXl9XvP89R98/TLsc/AAAAPxYEAAAAAAAAAUECAAAyAAAAlAoWl5fV7z9Zz6ur43nGPwAAAD8mBAAAAAAAAAFCAgAAMgAAAJQKFpeX1e8/HQ6GmWsfxj8AAAA/NQQAAAAAAAABQwIAADIAAADmbvQbGbvvP6mLOnV7asU/AAAAPzUEAAAAAAAAAUQCAAAyAAAA5m70Gxm77z8zCe9Qi7XEPwAAAD81BAAAAAAAAAFFAgAAMgAAAD7T0qCaoO8/u4ajLJsAxD8AAAA/RQQAAAAAAAABRgIAADIAAACQN7ElHIbvPwdDMvYy8cI/AAAAP1UEAAAAAAAAAUcCAAAyAAAA3puPqp1r7z+VwObRQjzCPwAAAD9VBAAAAAAAAAFIAgAAMgAAADIAbi8fUe8/HT6brVKHwT8AAAA/VQQAAAAAAAABSQIAADIAAADayCo5IhzvP6e7T4li0sA/AAAAP3QEAAAAAAAAAUoCAAAyAAAAepHnQiXn7j96bXGBBNG+PwAAAD90BAAAAAAAAAFLAgAAMgAAANL1xcemzO4/imjaOCRnvT8AAAA/dAQAAAAAAAABTAIAADIAAAAkWqRMKLLuP55jQ/BD/bs/AAAAP4QEAAAAAAAAAU0CAAAyAAAAdL6C0amX7j+uXqynY5O6PwAAAD+TBAAAAAAAAAFOAgAAMgAAAMYiYVYrfe4/wlkVX4MpuT8AAAA/kwQAAAAAAAABTwIAADIAAABu6x1gLkjuP07XyTqTdLg/AAAAP6MEAAAAAAAAAVACAAAyAAAAbusdYC5I7j9i0jLysgq3PwAAAD+jBAAAAAAAAAFRAgAAMgAAABC02mkxE+4/6k/nzcJVtj8AAAA/sgQAAAAAAAABUgIAADIAAABoGLnusvjtP3LNm6nSoLU/AAAAP7IEAAAAAAAAAVMCAAAyAAAAunyXczTe7T9yzZup0qC1PwAAAD+yBAAAAAAAAAFUAgAAMgAAAArhdfi1w+0/+kpQheLrtD8AAAA/wgQAAAAAAAABVQIAADIAAABgRVR9N6ntP4TIBGHyNrQ/AAAAP8IEAAAAAAAAAVYCAAAyAAAAsqkyArmO7T+EyARh8ja0PwAAAD/SBAAAAAAAAAFXAgAAMgAAAKzWzZA9P+0/lsNtGBLNsj8AAAA/4QQAAAAAAAABWAIAADIAAABMn4qaQArtP5bDbRgSzbI/AAAAP/EEAAAAAAAAAVkCAAAyAAAAQPnAt0lr7D+svtbPMWOxPwAAAD8BBQAAAAAAAAFaAgAAMgAAAIqKOstPAew/ODyLq0GusD8AAAA/AQUAAAAAAAABWwIAADIAAADUG7TeVZfrP3xzfw6j8q8/AAAAPwEFAAAAAAAAAVwCAAAyAAAAwnXq+1746j+UbujFwoiuPwAAAD8QBQAAAAAAAAFdAgAAMgAAAAY0/53pPuo/oGlRfeIerT8AAAA/EAUAAAAAAAABXgIAADIAAAD2jTW78p/pP7hkujQCtas/AAAAPyAFAAAAAAAAAV8CAAAyAAAAQB+vzvg16T/IXyPsIUuqPwAAAD8vBQAAAAAAAAFgAgAAMgAAAIywKOL+y+g/yF8j7CFLqj8AAAA/LwUAAAAAAAABYQIAADIAAACE3cNwg3zoP8hfI+whS6o/AAAAPz8FAAAAAAAAAWICAAAyAAAAKqaAeoZH6D/cWoyjQeGoPwAAAD8/BQAAAAAAAAFjAgAAMgAAAM5uPYSJEug/3FqMo0HhqD8AAAA/PwUAAAAAAAABZAIAADIAAAAk0xsJC/jnP9xajKNB4ag/AAAAP08FAAAAAAAAAWUCAAAyAAAAdDf6jYzd5z/cWoyjQeGoPwAAAD9eBQAAAAAAAAFmAgAAMgAAAMib2BIOw+c/3FqMo0HhqD8AAAA/XgUAAAAAAAABZwIAADIAAAAaALeXj6jnP9xajKNB4ag/AAAAP34FAAAAAAAAAWgCAAAyAAAAbmSVHBGO5z/cWoyjQeGoPwAAAD+dBQAAAAAAAAFpAgAAMgAAAL7Ic6GSc+c/yF8j7CFLqj8AAAA/rAUAAAAAAAABagIAADIAAAAULVImFFnnP8hfI+whS6o/AAAAP6wFAAAAAAAAAWsCAAAyAAAAZJEwq5U+5z+4ZLo0ArWrPwAAAD+8BQAAAAAAAAFsAgAAMgAAALb1DjAXJOc/oGlRfeIerT8AAAA/vAUAAAAAAAABbQIAADIAAAAIWu20mAnnP6BpUX3iHq0/AAAAP8wFAAAAAAAAAW4CAAAyAAAAXL7LORrv5j+UbujFwoiuPwAAAD/MBQAAAAAAAAFvAgAAMgAAAK4iqr6b1OY/lG7oxcKIrj8AAAA/2wUAAAAAAAABcAIAADIAAACuIqq+m9TmP3xzfw6j8q8/AAAAP9sFAAAAAAAAAXECAAAyAAAAAoeIQx265j84PIurQa6wPwAAAD/vBQAAAAAAAAFyAgAAMgAAAFLrZsien+Y/rL7WzzFjsT8AAAA//wUAAAAAAAABcwIAADIAAAAAtfp0NDR1PwBMBcX52d4/AAAAPwAAAAAAAAAAAXQCAAAyAAAAAEbkArk5gT8ATAXF+dnePwAAAD8AAAAAAAAAAAF1AgAAMgAAAIAxS8tX2Yc/PA0r13E03z8AAAA/jQAAAAAAAAABdgIAADIAAADAHLKT9niOP9rtPeCtYd8/AAAAP5wAAAAAAAAAAXcCAAAyAAAAwByyk/Z4jj+0j3b7YenfPwAAAD+cAAAAAAAAAAF4AgAAMgAAAOCDDK5KjJI/dyjOBu0h4D8AAAA/rAAAAAAAAAABeQIAADIAAACA+T8SGtyVPxUJ4Q8pT+A/AAAAP6wAAAAAAAAAAXoCAAAyAAAAgPk/EhrclT+x6fMYZXzgPwAAAD+8AAAAAAAAAAF7AgAAMgAAACBvc3bpK5k/T8oGIqGp4D8AAAA/vAAAAAAAAAABfAIAADIAAADA5KbauHucP+yqGSvd1uA/AAAAP8sAAAAAAAAAAX0CAAAyAAAAgFraPojLnz/Z+7U4txrhPwAAAD/LAAAAAAAAAAF+AgAAMgAAAIBa2j6Iy58/d9zIQfNH4T8AAAA/2wAAAAAAAAABfwIAADIAAAAQ6IbRq42hPxW920ovdeE/AAAAP9sAAAAAAAAAAYACAAAyAAAA4KKgg5M1oz+zne5Ta6LhPwAAAD/rAAAAAAAAAAGBAgAAMgAAAMBdujV73aQ/UH4BXafP4T8AAAA/6wAAAAAAAAABggIAADIAAADAXbo1e92kPzvPnWqBE+I/AAAAP/oAAAAAAAAAAYMCAAAyAAAAkBjU52KFpj8oIDp4W1fiPwAAAD/6AAAAAAAAAAGEAgAAMgAAAIDT7ZlKLag/xgBNgZeE4j8AAAA/CgEAAAAAAAABhQIAADIAAABQjgdMMtWpP7JR6Y5xyOI/AAAAPwoBAAAAAAAAAYYCAAAyAAAAUI4HTDLVqT+fooWcSwzjPwAAAD8ZAQAAAAAAAAGHAgAAMgAAADBJIf4Zfas/PYOYpYc54z8AAAA/GQEAAAAAAAABiAIAADIAAAAABDuwASWtP9pjq67DZuM/AAAAPykBAAAAAAAAAYkCAAAyAAAA0L5UYunMrj/FtEe8narjPwAAAD8pAQAAAAAAAAGKAgAAMgAAANC+VGLpzK4/ZJVaxdnX4z8AAAA/OQEAAAAAAAABiwIAADIAAADYPDeKaDqwPwF2bc4VBeQ/AAAAPzkBAAAAAAAAAYwCAAAyAAAAQBpEY1wOsT+fVoDXUTLkPwAAAD9IAQAAAAAAAAGNAgAAMgAAAEAaRGNcDrE/PDeT4I1f5D8AAAA/SAEAAAAAAAABjgIAADIAAACo91A8UOKxPymIL+5no+Q/AAAAP1gBAAAAAAAAAY8CAAAyAAAAqPdQPFDisT9lSVUA4P3kPwAAAD9YAQAAAAAAAAGQAgAAMgAAABDVXRVEtrI/AipoCRwr5T8AAAA/aAEAAAAAAAABkQIAADIAAABwsmruN4qzP54KexJYWOU/AAAAP2gBAAAAAAAAAZICAAAyAAAAcLJq7jeKsz89640blIXlPwAAAD93AQAAAAAAAAGTAgAAMgAAANiPd8crXrQ/2sugJNCy5T8AAAA/dwEAAAAAAAABlAIAADIAAABAbYSgHzK1P8ccPTKq9uU/AAAAP4cBAAAAAAAAAZUCAAAyAAAAsEqReRMGtj9l/U875iPmPwAAAD+HAQAAAAAAAAGWAgAAMgAAABgonlIH2rY/At5iRCJR5j8AAAA/lgEAAAAAAAABlwIAADIAAACABasr+623P6G+dU1efuY/AAAAP5YBAAAAAAAAAZgCAAAyAAAAAOO3BO+BuD+MDxJbOMLmPwAAAD+mAQAAAAAAAAGZAgAAMgAAAGDAxN3iVbk/KfAkZHTv5j8AAAA/pgEAAAAAAAABmgIAADIAAABAe96Pyv26PxZBwXFOM+c/AAAAP7YBAAAAAAAAAZsCAAAyAAAAQHvej8r9uj+zIdR6imDnPwAAAD+2AQAAAAAAAAGcAgAAMgAAABA2+EGypbw/UALng8aN5z8AAAA/xQEAAAAAAAABnQIAADIAAACAEwUbpnm9P+/i+YwCu+c/AAAAP8UBAAAAAAAAAZ4CAAAyAAAAgBMFG6Z5vT/bM5aa3P7nPwAAAD/VAQAAAAAAAAGfAgAAMgAAAFDOHs2NIb8/eRSpoxgs6D8AAAA/1QEAAAAAAAABoAIAADIAAADAqyumgfW/Pxj1u6xUWeg/AAAAP+UBAAAAAAAAAaECAAAyAAAAkEScv7pkwD9mZUWx8m/oPwAAAD/lAQAAAAAAAAGiAgAAMgAAAEizIqy0zsA/Ubbhvsyz6D8AAAA/9AEAAAAAAAABowIAADIAAAAAIqmYrjjBP/CW9McI4eg/AAAAP/QBAAAAAAAAAaQCAAAyAAAAqJAvhaiiwT+NdwfRRA7pPwAAAD/0AQAAAAAAAAGlAgAAMgAAAGj/tXGiDMI/Klga2oA76T8AAAA/BAIAAAAAAAABpgIAADIAAABo/7VxogzCP8g4LeO8aOk/AAAAPxMCAAAAAAAAAacCAAAyAAAA0NzCSpbgwj+1icnwlqzpPwAAAD8TAgAAAAAAAAGoAgAAMgAAAIhLSTeQSsM/BPpS9TTD6T8AAAA/IwIAAAAAAAABqQIAADIAAACIS0k3kErDP1Nq3PnS2ek/AAAAPyMCAAAAAAAAAaoCAAAyAAAAOLrPI4q0wz/wSu8CDwfqPwAAAD8zAgAAAAAAAAGrAgAAMgAAAPAoVhCEHsQ/jSsCDEs06j8AAAA/MwIAAAAAAAABrAIAADIAAADwKFYQhB7EP9ybixDpSuo/AAAAP0ICAAAAAAAAAa0CAAAyAAAAqJfc/H2IxD95fJ4ZJXjqPwAAAD9CAgAAAAAAAAGuAgAAMgAAABB16dVxXMU/yOwnHsOO6j8AAAA/UgIAAAAAAAABrwIAADIAAAAQdenVcVzFP2XNOif/u+o/AAAAP1ICAAAAAAAAAbACAAAyAAAAeFL2rmUwxj9THtc02f/qPwAAAD9iAgAAAAAAAAGxAgAAMgAAADDBfJtfmsY/8f7pPRUt6z8AAAA/YgIAAAAAAAABsgIAADIAAACYnol0U27HP43f/EZRWus/AAAAP3ECAAAAAAAAAbMCAAAyAAAAUA0QYU3Yxz8rwA9QjYfrPwAAAD9xAgAAAAAAAAG0AgAAMgAAAMDqHDpBrMg/FxGsXWfL6z8AAAA/cQIAAAAAAAABtQIAADIAAADA6hw6QazIP7Pxvmaj+Os/AAAAP4ECAAAAAAAAAbYCAAAyAAAAcFmjJjsWyT9T0tFv3yXsPwAAAD+QAgAAAAAAAAG3AgAAMgAAACjIKRM1gMk/8bLkeBtT7D8AAAA/kAIAAAAAAAABuAIAADIAAADYNrD/LurJP42T94FXgOw/AAAAP6ACAAAAAAAAAbkCAAAyAAAA2Daw/y7qyT8rdAqLk63sPwAAAD+gAgAAAAAAAAG6AgAAMgAAAJClNuwoVMo/yVQdlM/a7D8AAAA/sAIAAAAAAAABuwIAADIAAABAFL3YIr7KP2c1MJ0LCO0/AAAAP7ACAAAAAAAAAbwCAAAyAAAAQBS92CK+yj8FFkOmRzXtPwAAAD+wAgAAAAAAAAG9AgAAMgAAAPiCQ8UcKMs/ofZVr4Ni7T8AAAA/vwIAAAAAAAABvgIAADIAAAD4gkPFHCjLPz/XaLi/j+0/AAAAP88CAAAAAAAAAb8CAAAyAAAAsPHJsRaSyz+NR/K8XabtPwAAAD/PAgAAAAAAAAHAAgAAMgAAAGBgUJ4Q/Ms/KygFxpnT7T8AAAA/3wIAAAAAAAABwQIAADIAAABgYFCeEPzLP3mYjso36u0/AAAAP98CAAAAAAAAAcICAAAyAAAAGM/WigpmzD95mI7KN+rtPwAAAD/fAgAAAAAAAAHDAgAAMgAAABjP1ooKZsw/F3mh03MX7j8AAAA/7gIAAAAAAAABxAIAADIAAADQPV13BNDMPxd5odNzF+4/AAAAP+4CAAAAAAAAAcUCAAAyAAAAgKzjY/45zT9n6SrYES7uPwAAAD/+AgAAAAAAAAHGAgAAMgAAADgbalD4o80/t1m03K9E7j8AAAA/DQMAAAAAAAABxwIAADIAAAA4G2pQ+KPNPwXKPeFNW+4/AAAAPw0DAAAAAAAAAcgCAAAyAAAA8InwPPINzj8Fyj3hTVvuPwAAAD8dAwAAAAAAAAHJAgAAMgAAAPCJ8DzyDc4/UzrH5etx7j8AAAA/HQMAAAAAAAABygIAADIAAACg+HYp7HfOP1M6x+Xrce4/AAAAPy0DAAAAAAAAAcsCAAAyAAAAYGf9Febhzj+jqlDqiYjuPwAAAD88AwAAAAAAAAHMAgAAMgAAABjWgwLgS88/8Rra7ief7j8AAAA/PAMAAAAAAAABzQIAADIAAADAWcjt6Q/QPz+LY/PFte4/AAAAP0wDAAAAAAAAAc4CAAAyAAAAcMhO2uN50D+P++z3Y8zuPwAAAD9cAwAAAAAAAAHPAgAAMgAAAMz/kdDgrtA/32t2/AHj7j8AAAA/XAMAAAAAAAAB0AIAADIAAADcpVuz103RPyvc/wCg+e4/AAAAP1wDAAAAAAAAAdECAAAyAAAAkBTin9G30T95TIkFPhDvPwAAAD9rAwAAAAAAAAHSAgAAMgAAAESDaIzLIdI/ybwSCtwm7z8AAAA/ewMAAAAAAAAB0wIAADIAAACguquCyFbSPxctnA56Pe8/AAAAP4oDAAAAAAAAAdQCAAAyAAAARINojMsh0j8XLZwOej3vPwAAAD82BAAAAAAAAAHVAgAAMgAAAOxLJZbO7NE/ybwSCtwm7z8AAAA/RgQAAAAAAAAB1gIAADIAAACQFOKf0bfRP8m8EgrcJu8/AAAAP1YEAAAAAAAAAdcCAAAyAAAAkBTin9G30T95TIkFPhDvPwAAAD9lBAAAAAAAAAHYAgAAMgAAADTdnqnUgtE/K9z/AKD57j8AAAA/dQQAAAAAAAAB2QIAADIAAAA03Z6p1ILRP99rdvwB4+4/AAAAP4QEAAAAAAAAAdoCAAAyAAAA3KVbs9dN0T8/i2PzxbXuPwAAAD+UBAAAAAAAAAHbAgAAMgAAAIBuGL3aGNE/o6pQ6omI7j8AAAA/lAQAAAAAAAAB3AIAADIAAAAkN9XG3ePQPwXKPeFNW+4/AAAAP5QEAAAAAAAAAd0CAAAyAAAAJDfVxt3j0D9n6SrYES7uPwAAAD+kBAAAAAAAAAHeAgAAMgAAAMz/kdDgrtA/Z+kq2BEu7j8AAAA/pAQAAAAAAAAB3wIAADIAAADM/5HQ4K7QP8kIGM/VAO4/AAAAP7MEAAAAAAAAAeACAAAyAAAAzP+R0OCu0D95mI7KN+rtPwAAAD/DBAAAAAAAAAHhAgAAMgAAAMz/kdDgrtA/KygFxpnT7T8AAAA/xgQAAAAAAAAB4gIAADIAAADM/5HQ4K7QP923e8H7vO0/AAAAP+UEAAAAAAAAAeMCAAAyAAAAzP+R0OCu0D+NR/K8XabtPwAAAD/lBAAAAAAAAAHkAgAAMgAAAMz/kdDgrtA/P9douL+P7T8AAAA/9AQAAAAAAAAB5QIAADIAAADM/5HQ4K7QP/Fm37Mhee0/AAAAPwQFAAAAAAAAAeYCAAAyAAAAzP+R0OCu0D+h9lWvg2LtPwAAAD8jBQAAAAAAAAHnAgAAMgAAAMz/kdDgrtA/P9douL+P7T8AAAA/zwUAAAAAAAAB6AIAADIAAADM/5HQ4K7QP923e8H7vO0/AAAAP88FAAAAAAAAAekCAAAyAAAAzP+R0OCu0D/JCBjP1QDuPwAAAD/fBQAAAAAAAAHqAgAAMgAAAMz/kdDgrtA/t1m03K9E7j8AAAA/3wUAAAAAAAAB6wIAADIAAADM/5HQ4K7QP1M6x+Xrce4/AAAAP+4FAAAAAAAAAewCAAAyAAAAzP+R0OCu0D/xGtruJ5/uPwAAAD/uBQAAAAAAAAHtAgAAMgAAAMz/kdDgrtA/j/vs92PM7j8AAAA/7gUAAAAAAAAB7gIAADIAAADM/5HQ4K7QP99rdvwB4+4/AAAAP/4FAAAAAAAAAe8CAAAyAAAAzP+R0OCu0D95TIkFPhDvPwAAAD8OBgAAAAAAAAHwAgAAMgAAACQ31cbd49A/Fy2cDno97z8AAAA/DgYAAAAAAAAB8QIAADIAAAAkN9XG3ePQP2WdJRMYVO8/AAAAPx0GAAAAAAAAAfICAAAyAAAAgG4YvdoY0T+3Da8XtmrvPwAAAD89BgAAAAAAAAHzAgAAMgAAAIBuGL3aGNE/BX44HFSB7z8AAAA/iwYAAAAAAAAB9AIAADIAAADcpVuz103RPwV+OBxUge8/AAAAP5oGAAAAAAAAAfUCAAAyAAAAgG4YvdoY0T8FfjgcVIHvPwAAAD9UBwAAAAAAAAH2AgAAMgAAACQ31cbd49A/BX44HFSB7z8AAAA/YwcAAAAAAAAB9wIAADIAAADM/5HQ4K7QPwV+OBxUge8/AAAAP3MHAAAAAAAAAfgCAAAyAAAAGJEL5OZE0D8FfjgcVIHvPwAAAD+DBwAAAAAAAAH5AgAAMgAAAMhECu/Ztc8/U+7BIPKX7z8AAAA/kgcAAAAAAAAB+gIAADIAAABgZ/0V5uHOP1PuwSDyl+8/AAAAP5IHAAAAAAAAAfsCAAAyAAAA8InwPPINzj9T7sEg8pfvPwAAAD+iBwAAAAAAAAH8AgAAMgAAAICs42P+Oc0/o15LJZCu7z8AAAA/ogcAAAAAAAAB/QIAADIAAAAYz9aKCmbMP/HO1Ckuxe8/AAAAP7IHAAAAAAAAAf4CAAAyAAAAsPHJsRaSyz8/P14uzNvvPwAAAD+yBwAAAAAAAAH/AgAAMgAAAPiCQ8UcKMs/Pz9eLszb7z8AAAA/wQcAAAAAAAABAAMAADIAAABAFL3YIr7KPz8/Xi7M2+8/AAAAP+AHAAAAAAAAAQEDAAAyAAAAsPHJsRaSyz8/P14uzNvvPwAAAD/aCAAAAAAAAAECAwAAMgAAABjP1ooKZsw/Pz9eLszb7z8AAAA/4AgAAAAAAAABAwMAADIAAACArONj/jnNP/HO1Ckuxe8/AAAAP/AIAAAAAAAAAQQDAAAyAAAA8InwPPINzj+jXkslkK7vPwAAAD/wCAAAAAAAAAEFAwAAMgAAABjWgwLgS88/tw2vF7Zq7z8AAAA/AAkAAAAAAAABBgMAADIAAAAYkQvk5kTQPxctnA56Pe8/AAAAPwAJAAAAAAAAAQcDAAAyAAAAzP+R0OCu0D8r3P8AoPnuPwAAAD8PCQAAAAAAAAEIAwAAMgAAANylW7PXTdE/j/vs92PM7j8AAAA/DwkAAAAAAAABCQMAADIAAACQFOKf0bfRP/Ea2u4nn+4/AAAAPx8JAAAAAAAAAQoDAAAyAAAA7Eslls7s0T8Fyj3hTVvuPwAAAD8fCQAAAAAAAAELAwAAMgAAAESDaIzLIdI/t1m03K9E7j8AAAA/LwkAAAAAAAABDAMAADIAAACguquCyFbSP2fpKtgRLu4/AAAAPy8JAAAAAAAAAQ0DAAAyAAAAoLqrgshW0j8XeaHTcxfuPwAAAD8+CQAAAAAAAAEOAwAAMgAAAADy7njFi9I/F3mh03MX7j8AAAA/TgkAAAAAAAABDwMAADIAAAAA8u54xYvSP8kIGM/VAO4/AAAAP04JAAAAAAAAARADAAAyAAAAoLqrgshW0j/JCBjP1QDuPwAAAD9XCgAAAAAAAAERAwAAMgAAAESDaIzLIdI/yQgYz9UA7j8AAAA/dwoAAAAAAAABEgMAADIAAADsSyWWzuzRP8kIGM/VAO4/AAAAP4YKAAAAAAAAARMDAAAyAAAAkBTin9G30T/JCBjP1QDuPwAAAD+GCgAAAAAAAAEUAwAAMgAAADTdnqnUgtE/yQgYz9UA7j8AAAA/pgoAAAAAAAABFQMAADIAAADcpVuz103RP8kIGM/VAO4/AAAAP7UKAAAAAAAAARYDAAAyAAAAgG4YvdoY0T/JCBjP1QDuPwAAAD+1CgAAAAAAAAEXAwAAMgAAACQ31cbd49A/yQgYz9UA7j8AAAA/xQoAAAAAAAABGAMAADIAAADM/5HQ4K7QP8kIGM/VAO4/AAAAP+QKAAAAAAAAARkDAAAyAAAAcMhO2uN50D/JCBjP1QDuPwAAAD9GCwAAAAAAAAEaAwAAMgAAABiRC+TmRNA/yQgYz9UA7j8AAAA/VQsAAAAAAAABGwMAADIAAADAWcjt6Q/QP8kIGM/VAO4/AAAAP4QLAAAAAAAAARwDAAAyAAAAyEQK79m1zz8XeaHTcxfuPwAAAD/SCwAAAAAAAAEdAwAAMgAAAMhECu/Ztc8/Z+kq2BEu7j8AAAA/4gsAAAAAAAABHgMAADIAAAAY1oMC4EvPP7dZtNyvRO4/AAAAP/ILAAAAAAAAAR8DAAAyAAAAGNaDAuBLzz8Fyj3hTVvuPwAAAD/yCwAAAAAAAAEgAwAAMgAAABjWgwLgS88/UzrH5etx7j8AAAA/AQwAAAAAAAABIQMAADIAAABgZ/0V5uHOP1M6x+Xrce4/AAAAPxEMAAAAAAAAASIDAAAyAAAAoPh2Kex3zj+jqlDqiYjuPwAAAD8hDAAAAAAAAAEjAwAAMgAAAKD4dinsd84/8Rra7ief7j8AAAA/MAwAAAAAAAABJAMAADIAAACg+HYp7HfOPz+LY/PFte4/AAAAPzAMAAAAAAAAASUDAAAyAAAA8InwPPINzj8/i2PzxbXuPwAAAD8wDAAAAAAAAAEmAwAAMgAAAPCJ8DzyDc4/j/vs92PM7j8AAAA/QAwAAAAAAAABJwMAADIAAAA4G2pQ+KPNP99rdvwB4+4/AAAAP08MAAAAAAAAASgDAAAyAAAAgKzjY/45zT8r3P8AoPnuPwAAAD9fDAAAAAAAAAEpAwAAMgAAANA9XXcE0Mw/eUyJBT4Q7z8AAAA/XwwAAAAAAAABKgMAADIAAADQPV13BNDMP8m8EgrcJu8/AAAAP28MAAAAAAAAASsDAAAyAAAAGM/WigpmzD/JvBIK3CbvPwAAAD9+DAAAAAAAAAEsAwAAMgAAAOCzbDoSwt4/d5DDfPlt4j8AAAA/AAAAAAAAAAABLQMAADIAAAA8668wD/feP3eQw3z5beI/AAAAPwAAAAAAAAAAAS4DAAAyAAAAmCLzJgws3z8VcdaFNZviPwAAAD/bAAAAAAAAAAEvAwAAMgAAAPBZNh0JYd8/Y+FfitOx4j8AAAA/6gAAAAAAAAABMAMAADIAAABIkXkTBpbfPwLCcpMP3+I/AAAAP+oAAAAAAAAAATEDAAAyAAAASJF5EwaW3z+fooWcSwzjPwAAAD/6AAAAAAAAAAEyAwAAMgAAAKTIvAkDy98/PYOYpYc54z8AAAA/CgEAAAAAAAABMwMAADIAAAAAAAAAAADgP9pjq67DZuM/AAAAPxkBAAAAAAAAATQDAAAyAAAArJshe34a4D8p1DSzYX3jPwAAAD8ZAQAAAAAAAAE1AwAAMgAAAKybIXt+GuA/eUS+t/+T4z8AAAA/KQEAAAAAAAABNgMAADIAAABaN0P2/DTgPxQl0cA7weM/AAAAPzkBAAAAAAAAATcDAAAyAAAACNNkcXtP4D9klVrF2dfjPwAAAD85AQAAAAAAAAE4AwAAMgAAAAjTZHF7T+A/sgXkyXfu4z8AAAA/SAEAAAAAAAABOQMAADIAAAC0bobs+WngPwF2bc4VBeQ/AAAAP0gBAAAAAAAAAToDAAAyAAAAYgqoZ3iE4D8Bdm3OFQXkPwAAAD9YAQAAAAAAAAE7AwAAMgAAAGIKqGd4hOA/UOb20rMb5D8AAAA/WAEAAAAAAAABPAMAADIAAABiCqhneITgP59WgNdRMuQ/AAAAP2cBAAAAAAAAAT0DAAAyAAAAEKbJ4vae4D/uxgnc70jkPwAAAD93AQAAAAAAAAE+AwAAMgAAABCmyeL2nuA/PDeT4I1f5D8AAAA/dwEAAAAAAAABPwMAADIAAAAQpsni9p7gP4unHOUrduQ/AAAAP4cBAAAAAAAAAUADAAAyAAAAvEHrXXW54D8piC/uZ6PkPwAAAD+HAQAAAAAAAAFBAwAAMgAAALxB6111ueA/ePi48gW65D8AAAA/lgEAAAAAAAABQgMAADIAAABq3QzZ89PgP8doQvej0OQ/AAAAP6YBAAAAAAAAAUMDAAAyAAAAat0M2fPT4D9lSVUA4P3kPwAAAD+mAQAAAAAAAAFEAwAAMgAAAGrdDNnz0+A/s7neBH4U5T8AAAA/tgEAAAAAAAABRQMAADIAAABq3QzZ89PgP1Ka8Q26QeU/AAAAP7YBAAAAAAAAAUYDAAAyAAAAat0M2fPT4D/uegQX9m7lPwAAAD/FAQAAAAAAAAFHAwAAMgAAAGrdDNnz0+A/PeuNG5SF5T8AAAA/xQEAAAAAAAABSAMAADIAAABq3QzZ89PgP4tbFyAynOU/AAAAP9UBAAAAAAAAAUkDAAAyAAAAGHkuVHLu4D8qPCopbsnlPwAAAD/VAQAAAAAAAAFKAwAAMgAAABh5LlRy7uA/xxw9Mqr25T8AAAA/5AEAAAAAAAABSwMAADIAAAAYeS5Ucu7gP2X9TzvmI+Y/AAAAP+QBAAAAAAAAAUwDAAAyAAAAGHkuVHLu4D+0bdk/hDrmPwAAAD/pAQAAAAAAAAFNAwAAMgAAABh5LlRy7uA/At5iRCJR5j8AAAA/6QEAAAAAAAABTgMAADIAAAAYeS5Ucu7gP6G+dU1efuY/AAAAP/kBAAAAAAAAAU8DAAAyAAAAxBRQz/AI4T8+n4hWmqvmPwAAAD/5AQAAAAAAAAFQAwAAMgAAAMQUUM/wCOE/jA8SWzjC5j8AAAA/CAIAAAAAAAABUQMAADIAAAB0sHFKbyPhPynwJGR07+Y/AAAAPwgCAAAAAAAAAVIDAAAyAAAAdLBxSm8j4T/H0DdtsBznPwAAAD8YAgAAAAAAAAFTAwAAMgAAAHSwcUpvI+E/ZLFKduxJ5z8AAAA/GAIAAAAAAAABVAMAADIAAAB0sHFKbyPhP7Mh1HqKYOc/AAAAPygCAAAAAAAAAVUDAAAyAAAAIEyTxe094T9QAueDxo3nPwAAAD8oAgAAAAAAAAFWAwAAMgAAACBMk8XtPeE/7+L5jAK75z8AAAA/NwIAAAAAAAABVwMAADIAAAAgTJPF7T3hPz5Tg5Gg0ec/AAAAPzcCAAAAAAAAAVgDAAAyAAAAIEyTxe094T+NwwyWPujnPwAAAD9HAgAAAAAAAAFZAwAAMgAAACBMk8XtPeE/2zOWmtz+5z8AAAA/RwIAAAAAAAABWgMAADIAAAAgTJPF7T3hPyqkH596Feg/AAAAP1YCAAAAAAAAAVsDAAAyAAAAIEyTxe094T95FKmjGCzoPwAAAD9WAgAAAAAAAAFcAwAAMgAAACBMk8XtPeE/x4QyqLZC6D8AAAA/VgIAAAAAAAABXQMAADIAAAAgTJPF7T3hP7PVzrWQhug/AAAAP2YCAAAAAAAAAV4DAAAyAAAAIEyTxe094T8CRli6Lp3oPwAAAD92AgAAAAAAAAFfAwAAMgAAACBMk8XtPeE/Ubbhvsyz6D8AAAA/dgIAAAAAAAABYAMAADIAAAAgTJPF7T3hP58ma8Nqyug/AAAAP4UCAAAAAAAAAWEDAAAyAAAAIEyTxe094T/wlvTHCOHoPwAAAD+FAgAAAAAAAAFiAwAAMgAAACBMk8XtPeE/jXcH0UQO6T8AAAA/lQIAAAAAAAABYwMAADIAAAAgTJPF7T3hPypYGtqAO+k/AAAAP5UCAAAAAAAAAWQDAAAyAAAAIEyTxe094T95yKPeHlLpPwAAAD+lAgAAAAAAAAFlAwAAMgAAACBMk8XtPeE/Fqm251p/6T8AAAA/pQIAAAAAAAABZgMAADIAAAAgTJPF7T3hP7WJyfCWrOk/AAAAP7QCAAAAAAAAAWcDAAAyAAAAIEyTxe094T9Tatz50tnpPwAAAD+0AgAAAAAAAAFoAwAAMgAAACBMk8XtPeE/odpl/nDw6T8AAAA/xAIAAAAAAAABaQMAADIAAAAgTJPF7T3hPz67eAetHeo/AAAAP8QCAAAAAAAAAWoDAAAyAAAAIEyTxe094T/cm4sQ6UrqPwAAAD/EAgAAAAAAAAFrAwAAMgAAACBMk8XtPeE/eXyeGSV46j8AAAA/0wIAAAAAAAABbAMAADIAAAAgTJPF7T3hP8jsJx7Djuo/AAAAP+MCAAAAAAAAAW0DAAAyAAAAIEyTxe094T8XXbEiYaXqPwAAAD/jAgAAAAAAAAFuAwAAMgAAACBMk8XtPeE/Zc06J/+76j8AAAA/8wIAAAAAAAABbwMAADIAAAAgTJPF7T3hPwWuTTA76eo/AAAAPwIDAAAAAAAAAXADAAAyAAAAIEyTxe094T9THtc02f/qPwAAAD8CAwAAAAAAAAFxAwAAMgAAACBMk8XtPeE/oY5gOXcW6z8AAAA/AgMAAAAAAAABcgMAADIAAAAgTJPF7T3hP/H+6T0VLes/AAAAPxIDAAAAAAAAAXMDAAAyAAAAIEyTxe094T8/b3NCs0PrPwAAAD8SAwAAAAAAAAF0AwAAMgAAACBMk8XtPeE/3U+GS+9w6z8AAAA/IgMAAAAAAAABdQMAADIAAAAgTJPF7T3hP3swmVQrnus/AAAAPyIDAAAAAAAAAXYDAAAyAAAAIEyTxe094T/JoCJZybTrPwAAAD8xAwAAAAAAAAF3AwAAMgAAAM7ntEBsWOE/ZYE1YgXi6z8AAAA/MQMAAAAAAAABeAMAADIAAADO57RAbFjhPwNiSGtBD+w/AAAAP0EDAAAAAAAAAXkDAAAyAAAAzue0QGxY4T+hQlt0fTzsPwAAAD9BAwAAAAAAAAF6AwAAMgAAAHyD1rvqcuE/PyNufblp7D8AAAA/UAMAAAAAAAABewMAADIAAAAoH/g2aY3hP90DgYb1luw/AAAAP2ADAAAAAAAAAXwDAAAyAAAA1LoZsuen4T8rdAqLk63sPwAAAD9gAwAAAAAAAAF9AwAAMgAAANS6GbLnp+E/eeSTjzHE7D8AAAA/YAMAAAAAAAABfgMAADIAAADUuhmy56fhP8lUHZTP2uw/AAAAP3ADAAAAAAAAAX8DAAAyAAAA1LoZsuen4T8ZxaaYbfHsPwAAAD9wAwAAAAAAAAGAAwAAMgAAAIJWOy1mwuE/GcWmmG3x7D8AAAA/fwMAAAAAAAABgQMAADIAAACCVjstZsLhP2c1MJ0LCO0/AAAAP48DAAAAAAAAAYIDAAAyAAAAglY7LWbC4T+1pbmhqR7tPwAAAD++AwAAAAAAAAGDAwAAMgAAAIJWOy1mwuE/BRZDpkc17T8AAAA/zQMAAAAAAAABhAMAADIAAACCVjstZsLhP1OGzKrlS+0/AAAAP90DAAAAAAAAAYUDAAAyAAAALvJcqOTc4T9Thsyq5UvtPwAAAD/wAwAAAAAAAAGGAwAAMgAAAC7yXKjk3OE/ofZVr4Ni7T8AAAA/8AMAAAAAAAABhwMAADIAAACCVjstZsLhP1OGzKrlS+0/AAAAP3YFAAAAAAAAAYgDAAAyAAAAglY7LWbC4T8FFkOmRzXtPwAAAD+GBQAAAAAAAAGJAwAAMgAAANS6GbLnp+E/BRZDpkc17T8AAAA/hgUAAAAAAAABigMAADIAAADUuhmy56fhP7WluaGpHu0/AAAAP5YFAAAAAAAAAYsDAAAyAAAAKB/4NmmN4T+1pbmhqR7tPwAAAD+WBQAAAAAAAAGMAwAAMgAAAHyD1rvqcuE/GcWmmG3x7D8AAAA/pQUAAAAAAAABjQMAADIAAAB8g9a76nLhP8lUHZTP2uw/AAAAP6UFAAAAAAAAAY4DAAAyAAAAIEyTxe094T8rdAqLk63sPwAAAD+1BQAAAAAAAAGPAwAAMgAAACBMk8XtPeE/jZP3gVeA7D8AAAA/tQUAAAAAAAABkAMAADIAAAB0sHFKbyPhPz8jbn25aew/AAAAP8QFAAAAAAAAAZEDAAAyAAAAxBRQz/AI4T/xsuR4G1PsPwAAAD/EBQAAAAAAAAGSAwAAMgAAAMQUUM/wCOE/oUJbdH087D8AAAA/5AUAAAAAAAABkwMAADIAAADEFFDP8AjhP/Gy5HgbU+w/AAAAP7kGAAAAAAAAAZQDAAAyAAAAxBRQz/AI4T8/I259uWnsPwAAAD+5BgAAAAAAAAGVAwAAMgAAAMQUUM/wCOE/jZP3gVeA7D8AAAA/yQYAAAAAAAABlgMAADIAAAB0sHFKbyPhP90DgYb1luw/AAAAP9kGAAAAAAAAAZcDAAAyAAAAdLBxSm8j4T955JOPMcTsPwAAAD/ZBgAAAAAAAAGYAwAAMgAAACBMk8XtPeE/yVQdlM/a7D8AAAA/6AYAAAAAAAABmQMAADIAAAAgTJPF7T3hPxnFppht8ew/AAAAP+gGAAAAAAAAAZoDAAAyAAAAzue0QGxY4T8ZxaaYbfHsPwAAAD/oBgAAAAAAAAGbAwAAMgAAAHyD1rvqcuE/ZzUwnQsI7T8AAAA/+AYAAAAAAAABnAMAADIAAAB8g9a76nLhP7WluaGpHu0/AAAAPwgHAAAAAAAAAZ0DAAAyAAAAKB/4NmmN4T8FFkOmRzXtPwAAAD8IBwAAAAAAAAGeAwAAMgAAANS6GbLnp+E/BRZDpkc17T8AAAA/JwcAAAAAAAABnwMAADIAAADUuhmy56fhP1OGzKrlS+0/AAAAP3UHAAAAAAAAAaADAAAyAAAAglY7LWbC4T9Thsyq5UvtPwAAAD91BwAAAAAAAAGhAwAAMgAAAC7yXKjk3OE/ofZVr4Ni7T8AAAA/hQcAAAAAAAABogMAADIAAAAu8lyo5NzhPwUWQ6ZHNe0/AAAAP14IAAAAAAAAAaMDAAAyAAAALvJcqOTc4T8ZxaaYbfHsPwAAAD9tCAAAAAAAAAGkAwAAMgAAAIJWOy1mwuE/K3QKi5Ot7D8AAAA/bQgAAAAAAAABpQMAADIAAADUuhmy56fhP42T94FXgOw/AAAAP30IAAAAAAAAAaYDAAAyAAAA1LoZsuen4T/xsuR4G1PsPwAAAD99CAAAAAAAAAGnAwAAMgAAANS6GbLnp+E/oUJbdH087D8AAAA/jQgAAAAAAAABqAMAADIAAAAoH/g2aY3hP6FCW3R9POw/AAAAP40IAAAAAAAAAakDAAAyAAAAzue0QGxY4T+hQlt0fTzsPwAAAD8oCgAAAAAAAAGqAwAAMgAAAHSwcUpvI+E/oUJbdH087D8AAAA/OAoAAAAAAAABqwMAADIAAAAYeS5Ucu7gP6FCW3R9POw/AAAAPzgKAAAAAAAAAawDAAAyAAAAvEHrXXW54D/xsuR4G1PsPwAAAD9ICgAAAAAAAAGtAwAAMgAAALxB6111ueA/PyNufblp7D8AAAA/SAoAAAAAAAABrgMAADIAAAAQpsni9p7gPz8jbn25aew/AAAAP1cKAAAAAAAAAa8DAAAyAAAA2meQDLQs5T8gf+Dx+KqPPwAAAD8AAAAAAAAAAAGwAwAAMgAAAOA69X0vfOU/IH/g8fiqjz8AAAA/PwAAAAAAAAABsQMAADIAAABGRZ3lpwDmPyB/4PH4qo8/AAAAPz8AAAAAAAAAAbIDAAAyAAAATBgCVyNQ5j8gf+Dx+KqPPwAAAD9OAAAAAAAAAAGzAwAAMgAAAK4iqr6b1OY/IH/g8fiqjz8AAAA/TgAAAAAAAAABtAMAADIAAAAULVImFFnnP3BrhM93A4o/AAAAP14AAAAAAAAAAbUDAAAyAAAAyJvYEg7D5z+wVyit9luEPwAAAD9eAAAAAAAAAAG2AwAAMgAAAM5uPYSJEug/sFcorfZbhD8AAAA/bQAAAAAAAAABtwMAADIAAADUQaL1BGLoPwCImBXraH0/AAAAP20AAAAAAAAAAbgDAAAyAAAAMHnl6wGX6D8AiJgV62h9PwAAAD99AAAAAAAAAAG5AwAAMgAAAIywKOL+y+g/gGDg0OgZcj8AAAA/fQAAAAAAAAABugMAADIAAAA6TEpdfeboP4Bg4NDoGXI/AAAAP40AAAAAAAAAAbsDAAAyAAAAMMF8m1+axj8QXXosvlCYPwAAAD8AAAAAAAAAAAG8AwAAMgAAAFANEGFN2Mc/EF16LL5QmD8AAAA/AAAAAAAAAAABvQMAADIAAADA6hw6QazIPxBdeiy+UJg/AAAAPxAAAAAAAAAAAb4DAAAyAAAA2Daw/y7qyT8QXXosvlCYPwAAAD8QAAAAAAAAAAG/AwAAMgAAAPiCQ8UcKMs/EF16LL5QmD8AAAA/IAAAAAAAAAABwAMAADIAAADQPV13BNDMPxBdeiy+UJg/AAAAPyAAAAAAAAAAAcEDAAAyAAAAGNaDAuBLzz8QXXosvlCYPwAAAD8vAAAAAAAAAAHCAwAAMgAAAMz/kdDgrtA/EF16LL5QmD8AAAA/LwAAAAAAAAABwwMAADIAAABEg2iMyyHSPxBdeiy+UJg/AAAAPz8AAAAAAAAAAcQDAAAyAAAAEJi4W7wq0z8QXXosvlCYPwAAAD8/AAAAAAAAAAHFAwAAMgAAACzkSyGqaNQ/EF16LL5QmD8AAAA/TgAAAAAAAAABxgMAADIAAACUwVj6nTzVPxBdeiy+UJg/AAAAP04AAAAAAAAAAccDAAAyAAAABJ9l05EQ1j8QXXosvlCYPwAAAD9eAAAAAAAAAAHIAwAAMgAAAGx8cqyF5NY/EF16LL5QmD8AAAA/XgAAAAAAAAAByQMAADIAAACIyAVycyLYPxBdeiy+UJg/AAAAP24AAAAAAAAAAcoDAAAyAAAA+KUSS2f22D8QXXosvlCYPwAAAD9uAAAAAAAAAAHLAwAAMgAAAAhM3C1eldk/EF16LL5QmD8AAAA/fQAAAAAAAAABzAMAADIAAAAY8qUQVTTaPxBdeiy+UJg/AAAAP4EAAAAAAAAAAc0DAAAyAAAAzGAs/U6e2j8QXXosvlCYPwAAAD+RAAAAAAAAAAHOAwAAMgAAAIDPsulICNs/EF16LL5QmD8AAAA/kQAAAAAAAAABzwMAADIAAAA4PjnWQnLbPxBdeiy+UJg/AAAAP6EAAAAAAAAAAdADAAAyAAAAjHV8zD+n2z8QXXosvlCYPwAAAD+wAAAAAAAAAAs=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25|7.582|4.649|3.86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AMAAAAIAAAABwMAAAAAAQAAAAQAAAAECUlua0F0b21WMQIAAAAJBAAAAAkFAAAACQYAAAAKBQQAAAALUGVuU3Ryb2tlVjEEAAAACkF0dHJpYnV0ZXMFVHJhY2UJU3RhcnRUaW1lBFR5cGUEBAAED1BlbkF0dHJpYnV0ZXNWMQIAAAAKSW5rVHJhY2VWMQIAAAAQDEFjdGlvblR5cGVWMQIAAAACAAAACQcAAAAJCAAAAM0pAAAAAAAABff///8MQWN0aW9uVHlwZVYxAQAAAAd2YWx1ZV9fAAgCAAAAAAAAAAUFAAAADUNsZWFyQ2FudmFzVjECAAAACVN0YXJ0VGltZQRUeXBlAAQQDEFjdGlvblR5cGVWMQIAAAACAAAACzMAAAAAAAAB9v////f///8AAAAAAQYAAAAFAAAAZpcAAAAAAAAB9f////f///8AAAAABQcAAAAPUGVuQXR0cmlidXRlc1YxCgAAAAdfY29sb3JBB19jb2xvclIHX2NvbG9yRwdfY29sb3JCCkZpdFRvQ3VydmUGSGVpZ2h0Dklnbm9yZVByZXNzdXJlDUlzSGlnaGxpZ2h0ZXIFU2hhcGUFV2lkdGgAAAAAAAAAAAQAAgICAgEGAQEMQnJ1c2hTaGFwZVYxAgAAAAYCAAAA//8AAAAAAAAAAAAIQAAABfT///8MQnJ1c2hTaGFwZVYxAQAAAAd2YWx1ZV9fAAgCAAAAAQAAAAAAAAAAAAhABQgAAAAKSW5rVHJhY2VWMQMAAAANTGlzdGAxK19pdGVtcwxMaXN0YDErX3NpemUPTGlzdGAxK192ZXJzaW9uBAAAGFNoYXJlZC5JbmtpbmcuSW5rUG9pbnRbXQIAAAAICAIAAAAJDQAAACAAAAAgAAAABw0AAAAAAQAAACAAAAAECklua1BvaW50VjECAAAACQ4AAAAJDwAAAAkQAAAACREAAAAJEgAAAAkTAAAACRQAAAAJFQAAAAkWAAAACRcAAAAJGAAAAAkZAAAACRoAAAAJGwAAAAkcAAAACR0AAAAJHgAAAAkfAAAACSAAAAAJIQAAAAkiAAAACSMAAAAJJAAAAAklAAAACSYAAAAJJwAAAAkoAAAACSkAAAAJKgAAAAkrAAAACSwAAAAJLQAAAAUOAAAACklua1BvaW50VjEEAAAAAVgBWQ5QcmVzc3VyZUZhY3RvcglUaW1lU3RhbXAAAAAABgYLEAIAAAC4nNegzgTmP/RyCtcrpbM/AAAAPwAAAAAAAAAAAQ8AAAAOAAAA+MGGJAHD4z8YdGNAYtGqPwAAAD8QAAAAAAAAAAEQAAAADgAAAIiXxZTL/Ns/QLOzAdP2gz8AAAA/EAAAAAAAAAABEQAAAA4AAACwbw2LlzrZP0CzswHT9oM/AAAAPx8AAAAAAAAAARIAAAAOAAAAIHzytv152D9As7MB0/aDPwAAAD8fAAAAAAAAAAETAAAADgAAAJCI1+Jjudc/kJKyN+Q3kD8AAAA/HwAAAAAAAAABFAAAAA4AAAD4lLwOyvjWP5CSsjfkN5A/AAAAPx8AAAAAAAAAARUAAAAOAAAAWKGhOjA41j9wBGSl2bCcPwAAAD8vAAAAAAAAAAEWAAAADgAAAEgH0x9jN9U/sF4eLqp2oT8AAAA/nAAAAAAAAAABFwAAAA4AAADwz+TxJV3EP7bAe2tDps8/AAAAP5wAAAAAAAAAARgAAAAOAAAA4DUW11hcwz8Jgwa4eP7QPwAAAD+cAAAAAAAAAAEZAAAADgAAAJBO4C4l28E/J5rhDgjG0T8AAAA/rAAAAAAAAAABGgAAAA4AAAAAzGofOOWMPxsjbtOMBt8/AAAAP0cBAAAAAAAAARsAAAAOAAAAAFIC5cyweT+uEGzH2szjPwAAAD9HAQAAAAAAAAEcAAAADgAAAABSAuXMsHk/BmKQSIZi5D8AAAA/lgEAAAAAAAABHQAAAA4AAACAvf4fVEmrP9QPISVvFug/AAAAP5YBAAAAAAAAAR4AAAAOAAAAQCY5i4hMrz+W1df6UkjoPwAAAD/kAQAAAAAAAAEfAAAADgAAADBvxRj2Zc8/Eiax2ZIn7T8AAAA/5AEAAAAAAAABIAAAAA4AAABokrOIyPTRP2h31Vo+ve0/AAAAPzICAAAAAAAAASEAAAAOAAAAvI3p7mbB4T8yMfmzJLDvPwAAAD8yAgAAAAAAAAEiAAAADgAAACC4qn6ch+k/FBoeXZXo7j8AAAA/zgIAAAAAAAABIwAAAA4AAADIBxuSBAzvP2CbjtA2eug/AAAAP84CAAAAAAAAASQAAAAOAAAAkIEofFFs7z8MSmpPi+TnPwAAAD8wAwAAAAAAAAElAAAADgAAAFj7NWaezO8/jZcAKMWi3j8AAAA/MAMAAAAAAAABJgAAAA4AAACI031cagrtPw1r4L59gNQ/AAAAP+sDAAAAAAAAAScAAAAOAAAAiMSPqgLH6D9CZA8QBojMPwAAAD/7AwAAAAAAAAEoAAAADgAAAMBKgsC1Zug/5h5+C1gxyj8AAAA/+wMAAAAAAAABKQAAAA4AAAAwpM55giboP6rwx105osg/AAAAP/sDAAAAAAAAASoAAAAOAAAAoLCzpehl5z86lFsC/IPFPwAAAD9ZBAAAAAAAAAErAAAADgAAALic16DOBOY/oiAUUC+ewT8AAAA/aAQAAAAAAAABLAAAAA4AAACQtaH4moPkP+Qr442m4bk/AAAAPwUFAAAAAAAAAS0AAAAOAAAAwDuUDk4j5D/kK+ONpuG5PwAAAD8FBQAAAAAAAAs=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44|12.103|6.578001|2.486|4.237|3.859001|11.553|27.998|25.05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BUAAAAaAAAABwMAAAAAAQAAACAAAAAECUlua0F0b21WMQIAAAAJBAAAAAkFAAAACQYAAAAJBwAAAAkIAAAACQkAAAAJCgAAAAkLAAAACQwAAAAJDQAAAAkOAAAACQ8AAAAJEAAAAAkRAAAACRIAAAAJEwAAAAkUAAAACRUAAAAJFgAAAAkXAAAACRgAAAANCwUEAAAAC1BlblN0cm9rZVYxBAAAAApBdHRyaWJ1dGVzBVRyYWNlCVN0YXJ0VGltZQRUeXBlBAQABA9QZW5BdHRyaWJ1dGVzVjECAAAACklua1RyYWNlVjECAAAAEAxBY3Rpb25UeXBlVjECAAAAAgAAAAkZAAAACRoAAABeNgAAAAAAAAXl////DEFjdGlvblR5cGVWMQEAAAAHdmFsdWVfXwAIAgAAAAAAAAAFBQAAAA1DbGVhckNhbnZhc1YxAgAAAAlTdGFydFRpbWUEVHlwZQAEEAxBY3Rpb25UeXBlVjECAAAAAgAAAEZKAAAAAAAAAeT////l////AAAAAAEGAAAABAAAAAkdAAAACR4AAABSYgAAAAAAAAHh////5f///wAAAAABBwAAAAQAAAAJIAAAAAkhAAAA9X0AAAAAAAAB3v///+X///8AAAAAAQgAAAAEAAAACSMAAAAJJAAAAMeJAAAAAAAAAdv////l////AAAAAAEJAAAABQAAAFWRAAAAAAAAAdr////l////AAAAAAEKAAAABAAAAAknAAAACSgAAAB1rQAAAAAAAAHX////5f///wAAAAABCwAAAAQAAAAJKgAAAAkrAAAAlrEAAAAAAAAB1P///+X///8AAAAAAQwAAAAEAAAACS0AAAAJLgAAAJW1AAAAAAAAAdH////l////AAAAAAENAAAABAAAAAkwAAAACTEAAABEuAAAAAAAAAHO////5f///wAAAAABDgAAAAUAAACMvQAAAAAAAAHN////5f///wAAAAABDwAAAAQAAAAJNAAAAAk1AAAA384AAAAAAAAByv///+X///8AAAAAARAAAAAFAAAA2toAAAAAAAAByf///+X///8AAAAAAREAAAAEAAAACTgAAAAJOQAAAK/tAAAAAAAAAcb////l////AAAAAAESAAAABAAAAAk7AAAACTwAAAAg9wAAAAAAAAHD////5f///wAAAAABEwAAAAQAAAAJPgAAAAk/AAAAePsAAAAAAAABwP///+X///8AAAAAARQAAAAEAAAACUEAAAAJQgAAAIINAQAAAAAAAb3////l////AAAAAAEVAAAABAAAAAlEAAAACUUAAACvIwEAAAAAAAG6////5f///wAAAAABFgAAAAUAAADEKwEAAAAAAAG5////5f///wAAAAABFwAAAAQAAAAJSAAAAAlJAAAA8j0BAAAAAAABtv///+X///8AAAAAARgAAAAFAAAA2I0BAAAAAAABtf///+X///8AAAAABRkAAAAPUGVuQXR0cmlidXRlc1YxCgAAAAdfY29sb3JBB19jb2xvclIHX2NvbG9yRwdfY29sb3JCCkZpdFRvQ3VydmUGSGVpZ2h0Dklnbm9yZVByZXNzdXJlDUlzSGlnaGxpZ2h0ZXIFU2hhcGUFV2lkdGgAAAAAAAAAAAQAAgICAgEGAQEMQnJ1c2hTaGFwZVYxAgAAAAYCAAAA//8AAAAAAAAAAAAIQAAABbT///8MQnJ1c2hTaGFwZVYxAQAAAAd2YWx1ZV9fAAgCAAAAAQAAAAAAAAAAAAhABRoAAAAKSW5rVHJhY2VWMQMAAAANTGlzdGAxK19pdGVtcwxMaXN0YDErX3NpemUPTGlzdGAxK192ZXJzaW9uBAAAGFNoYXJlZC5JbmtpbmcuSW5rUG9pbnRbXQIAAAAICAIAAAAJTQAAAKEAAAChAAAAAR0AAAAZAAAA//8AAAAAAAAAAAAIQAAAAbL///+0////AQAAAAAAAAAAAAhAAR4AAAAaAAAACU8AAABAAAAAQAAAAAEgAAAAGQAAAP//AAAAAAAAAAAACEAAAAGw////tP///wEAAAAAAAAAAAAIQAEhAAAAGgAAAAlRAAAAIgAAACIAAAABIwAAABkAAAD//wAAAAAAAAAAAAhAAAABrv///7T///8BAAAAAAAAAAAACEABJAAAABoAAAAJUwAAACgAAAAoAAAAAScAAAAZAAAA//8AAAAAAAAAAAAIQAAAAaz///+0////AQAAAAAAAAAAAAhAASgAAAAaAAAACVUAAAAmAAAAJgAAAAEqAAAAGQAAAP//AAAAAAAAAAAACEAAAAGq////tP///wEAAAAAAAAAAAAIQAErAAAAGgAAAAlXAAAADAAAAAwAAAABLQAAABkAAAD//wAAAAAAAAAAAAhAAAABqP///7T///8BAAAAAAAAAAAACEABLgAAABoAAAAJWQAAABQAAAAUAAAAATAAAAAZAAAA//8AAAAAAAAAAAAIQAAAAab///+0////AQAAAAAAAAAAAAhAATEAAAAaAAAACVsAAAAVAAAAFQAAAAE0AAAAGQAAAP//AAAAAAAAAAAACEAAAAGk////tP///wEAAAAAAAAAAAAIQAE1AAAAGgAAAAldAAAAVwAAAFcAAAABOAAAABkAAAD//wAAAAAAAAAAAAhAAAABov///7T///8BAAAAAAAAAAAACEABOQAAABoAAAAJXwAAALYAAAC2AAAAATsAAAAZAAAA//8AAAAAAAAAAAAIQAAAAaD///+0////AQAAAAAAAAAAAAhAATwAAAAaAAAACWEAAAAXAAAAFwAAAAE+AAAAGQAAAP//AAAAAAAAAAAACEAAAAGe////tP///wEAAAAAAAAAAAAIQAE/AAAAGgAAAAljAAAAJgAAACYAAAABQQAAABkAAAD//wAAAAAAAAAAAAhAAAABnP///7T///8BAAAAAAAAAAAACEABQgAAABoAAAAJZQAAAD8AAAA/AAAAAUQAAAAZAAAA//8AAAAAAAAAAAAIQAAAAZr///+0////AQAAAAAAAAAAAAhAAUUAAAAaAAAACWcAAAB+AAAAfgAAAAFIAAAAGQAAAP//AAAAAAAAAAAACEAAAAGY////tP///wEAAAAAAAAAAAAIQAFJAAAAGgAAAAlpAAAAywAAAMsAAAAHTQAAAAABAAAAAAEAAAQKSW5rUG9pbnRWMQIAAAAJagAAAAlrAAAACWwAAAAJbQAAAAluAAAACW8AAAAJcAAAAAlxAAAACXIAAAAJcwAAAAl0AAAACXUAAAAJdgAAAAl3AAAACXgAAAAJeQAAAAl6AAAACXsAAAAJfAAAAAl9AAAACX4AAAAJfwAAAAmAAAAACYEAAAAJggAAAAmDAAAACYQAAAAJhQAAAAmGAAAACYcAAAAJiAAAAAmJAAAACYoAAAAJiwAAAAmMAAAACY0AAAAJjgAAAAmPAAAACZAAAAAJkQAAAAmSAAAACZMAAAAJlAAAAAmVAAAACZYAAAAJlwAAAAmYAAAACZkAAAAJmgAAAAmbAAAACZwAAAAJnQAAAAmeAAAACZ8AAAAJoAAAAAmhAAAACaIAAAAJowAAAAmkAAAACaUAAAAJpgAAAAmnAAAACagAAAAJqQAAAAmqAAAACasAAAAJrAAAAAmtAAAACa4AAAAJrwAAAAmwAAAACbEAAAAJsgAAAAmzAAAACbQAAAAJtQAAAAm2AAAACbcAAAAJuAAAAAm5AAAACboAAAAJuwAAAAm8AAAACb0AAAAJvgAAAAm/AAAACcAAAAAJwQAAAAnCAAAACcMAAAAJxAAAAAnFAAAACcYAAAAJxwAAAAnIAAAACckAAAAJygAAAAnLAAAACcwAAAAJzQAAAAnOAAAACc8AAAAJ0AAAAAnRAAAACdIAAAAJ0wAAAAnUAAAACdUAAAAJ1gAAAAnXAAAACdgAAAAJ2QAAAAnaAAAACdsAAAAJ3AAAAAndAAAACd4AAAAJ3wAAAAngAAAACeEAAAAJ4gAAAAnjAAAACeQAAAAJ5QAAAAnmAAAACecAAAAJ6AAAAAnpAAAACeoAAAAJ6wAAAAnsAAAACe0AAAAJ7gAAAAnvAAAACfAAAAAJ8QAAAAnyAAAACfMAAAAJ9AAAAAn1AAAACfYAAAAJ9wAAAAn4AAAACfkAAAAJ+gAAAAn7AAAACfwAAAAJ/QAAAAn+AAAACf8AAAAJAAEAAAkBAQAACQIBAAAJAwEAAAkEAQAACQUBAAAJBgEAAAkHAQAACQgBAAAJCQEAAAkKAQAADV8HTwAAAAABAAAAQAAAAAQKSW5rUG9pbnRWMQIAAAAJCwEAAAkMAQAACQ0BAAAJDgEAAAkPAQAACRABAAAJEQEAAAkSAQAACRMBAAAJFAEAAAkVAQAACRYBAAAJFwEAAAkYAQAACRkBAAAJGgEAAAkbAQAACRwBAAAJHQEAAAkeAQAACR8BAAAJIAEAAAkhAQAACSIBAAAJIwEAAAkkAQAACSUBAAAJJgEAAAknAQAACSgBAAAJKQEAAAkqAQAACSsBAAAJLAEAAAktAQAACS4BAAAJLwEAAAkwAQAACTEBAAAJMgEAAAkzAQAACTQBAAAJNQEAAAk2AQAACTcBAAAJOAEAAAk5AQAACToBAAAJOwEAAAk8AQAACT0BAAAJPgEAAAk/AQAACUABAAAJQQEAAAlCAQAACUMBAAAJRAEAAAlFAQAACUYBAAAJRwEAAAlIAQAACUkBAAAJSgEAAAdRAAAAAAEAAABAAAAABApJbmtQb2ludFYxAgAAAAlLAQAACUwBAAAJTQEAAAlOAQAACU8BAAAJUAEAAAlRAQAACVIBAAAJUwEAAAlUAQAACVUBAAAJVgEAAAlXAQAACVgBAAAJWQEAAAlaAQAACVsBAAAJXAEAAAldAQAACV4BAAAJXwEAAAlgAQAACWEBAAAJYgEAAAljAQAACWQBAAAJZQEAAAlmAQAACWcBAAAJaAEAAAlpAQAACWoBAAAJawEAAAlsAQAADR4HUwAAAAABAAAAQAAAAAQKSW5rUG9pbnRWMQIAAAAJbQEAAAluAQAACW8BAAAJcAEAAAlxAQAACXIBAAAJcwEAAAl0AQAACXUBAAAJdgEAAAl3AQAACXgBAAAJeQEAAAl6AQAACXsBAAAJfAEAAAl9AQAACX4BAAAJfwEAAAmAAQAACYEBAAAJggEAAAmDAQAACYQBAAAJhQEAAAmGAQAACYcBAAAJiAEAAAmJAQAACYoBAAAJiwEAAAmMAQAACY0BAAAJjgEAAAmPAQAACZABAAAJkQEAAAmSAQAACZMBAAAJlAEAAA0YB1UAAAAAAQAAAEAAAAAECklua1BvaW50VjECAAAACZUBAAAJlgEAAAmXAQAACZgBAAAJmQEAAAmaAQAACZsBAAAJnAEAAAmdAQAACZ4BAAAJnwEAAAmgAQAACaEBAAAJogEAAAmjAQAACaQBAAAJpQEAAAmmAQAACacBAAAJqAEAAAmpAQAACaoBAAAJqwEAAAmsAQAACa0BAAAJrgEAAAmvAQAACbABAAAJsQEAAAmyAQAACbMBAAAJtAEAAAm1AQAACbYBAAAJtwEAAAm4AQAACbkBAAAJugEAAA0aB1cAAAAAAQAAABAAAAAECklua1BvaW50VjECAAAACbsBAAAJvAEAAAm9AQAACb4BAAAJvwEAAAnAAQAACcEBAAAJwgEAAAnDAQAACcQBAAAJxQEAAAnGAQAADQQHWQAAAAABAAAAIAAAAAQKSW5rUG9pbnRWMQIAAAAJxwEAAAnIAQAACckBAAAJygEAAAnLAQAACcwBAAAJzQEAAAnOAQAACc8BAAAJ0AEAAAnRAQAACdIBAAAJ0wEAAAnUAQAACdUBAAAJ1gEAAAnXAQAACdgBAAAJ2QEAAAnaAQAADQwHWwAAAAABAAAAIAAAAAQKSW5rUG9pbnRWMQIAAAAJ2wEAAAncAQAACd0BAAAJ3gEAAAnfAQAACeABAAAJ4QEAAAniAQAACeMBAAAJ5AEAAAnlAQAACeYBAAAJ5wEAAAnoAQAACekBAAAJ6gEAAAnrAQAACewBAAAJ7QEAAAnuAQAACe8BAAANCwddAAAAAAEAAACAAAAABApJbmtQb2ludFYxAgAAAAnwAQAACfEBAAAJ8gEAAAnzAQAACfQBAAAJ9QEAAAn2AQAACfcBAAAJ+AEAAAn5AQAACfoBAAAJ+wEAAAn8AQAACf0BAAAJ/gEAAAn/AQAACQACAAAJAQIAAAkCAgAACQMCAAAJBAIAAAkFAgAACQYCAAAJBwIAAAkIAgAACQkCAAAJCgIAAAkLAgAACQwCAAAJDQIAAAkOAgAACQ8CAAAJEAIAAAkRAgAACRICAAAJEwIAAAkUAgAACRUCAAAJFgIAAAkXAgAACRgCAAAJGQIAAAkaAgAACRsCAAAJHAIAAAkdAgAACR4CAAAJHwIAAAkgAgAACSECAAAJIgIAAAkjAgAACSQCAAAJJQIAAAkmAgAACScCAAAJKAIAAAkpAgAACSoCAAAJKwIAAAksAgAACS0CAAAJLgIAAAkvAgAACTACAAAJMQIAAAkyAgAACTMCAAAJNAIAAAk1AgAACTYCAAAJNwIAAAk4AgAACTkCAAAJOgIAAAk7AgAACTwCAAAJPQIAAAk+AgAACT8CAAAJQAIAAAlBAgAACUICAAAJQwIAAAlEAgAACUUCAAAJRgIAAA0pB18AAAAAAQAAAAABAAAECklua1BvaW50VjECAAAACUcCAAAJSAIAAAlJAgAACUoCAAAJSwIAAAlMAgAACU0CAAAJTgIAAAlPAgAACVACAAAJUQIAAAlSAgAACVMCAAAJVAIAAAlVAgAACVYCAAAJVwIAAAlYAgAACVkCAAAJWgIAAAlbAgAACVwCAAAJXQIAAAleAgAACV8CAAAJYAIAAAlhAgAACWICAAAJYwIAAAlkAgAACWUCAAAJZgIAAAlnAgAACWgCAAAJaQIAAAlqAgAACWsCAAAJbAIAAAltAgAACW4CAAAJbwIAAAlwAgAACXECAAAJcgIAAAlzAgAACXQCAAAJdQIAAAl2AgAACXcCAAAJeAIAAAl5AgAACXoCAAAJewIAAAl8AgAACX0CAAAJfgIAAAl/AgAACYACAAAJgQIAAAmCAgAACYMCAAAJhAIAAAmFAgAACYYCAAAJhwIAAAmIAgAACYkCAAAJigIAAAmLAgAACYwCAAAJjQIAAAmOAgAACY8CAAAJkAIAAAmRAgAACZICAAAJkwIAAAmUAgAACZUCAAAJlgIAAAmXAgAACZgCAAAJmQIAAAmaAgAACZsCAAAJnAIAAAmdAgAACZ4CAAAJnwIAAAmgAgAACaECAAAJogIAAAmjAgAACaQCAAAJpQIAAAmmAgAACacCAAAJqAIAAAmpAgAACaoCAAAJqwIAAAmsAgAACa0CAAAJrgIAAAmvAgAACbACAAAJsQIAAAmyAgAACbMCAAAJtAIAAAm1AgAACbYCAAAJtwIAAAm4AgAACbkCAAAJugIAAAm7Ag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1KB2EAAAAAAQAAACAAAAAECklua1BvaW50VjECAAAACf0CAAAJ/gIAAAn/AgAACQADAAAJAQMAAAkCAwAACQMDAAAJBAMAAAkFAwAACQYDAAAJBwMAAAkIAwAACQkDAAAJCgMAAAkLAwAACQwDAAAJDQMAAAkOAwAACQ8DAAAJEAMAAAkRAwAACRIDAAAJEwMAAA0JB2MAAAAAAQAAAEAAAAAECklua1BvaW50VjECAAAACRQDAAAJFQMAAAkWAwAACRcDAAAJGAMAAAkZAwAACRoDAAAJGwMAAAkcAwAACR0DAAAJHgMAAAkfAwAACSADAAAJIQMAAAkiAwAACSMDAAAJJAMAAAklAwAACSYDAAAJJwMAAAkoAwAACSkDAAAJKgMAAAkrAwAACSwDAAAJLQMAAAkuAwAACS8DAAAJMAMAAAkxAwAACTIDAAAJMwMAAAk0AwAACTUDAAAJNgMAAAk3AwAACTgDAAAJOQMAAA0aB2UAAAAAAQAAAEAAAAAECklua1BvaW50VjECAAAACToDAAAJOwMAAAk8AwAACT0DAAAJPgMAAAk/AwAACUADAAAJQQMAAAlCAwAACUMDAAAJRAMAAAlFAwAACUYDAAAJRwMAAAlIAwAACUkDAAAJSgMAAAlLAwAACUwDAAAJTQMAAAlOAwAACU8DAAAJUAMAAAlRAwAACVIDAAAJUwMAAAlUAwAACVUDAAAJVgMAAAlXAwAACVgDAAAJWQMAAAlaAwAACVsDAAAJXAMAAAldAwAACV4DAAAJXwMAAAlgAwAACWEDAAAJYgMAAAljAwAACWQDAAAJZQMAAAlmAwAACWcDAAAJaAMAAAlpAwAACWoDAAAJawMAAAlsAwAACW0DAAAJbgMAAAlvAwAACXADAAAJcQMAAAlyAwAACXMDAAAJdAMAAAl1AwAACXYDAAAJdwMAAAl4AwAACgdnAAAAAAEAAACAAAAABApJbmtQb2ludFYxAgAAAAl5AwAACXoDAAAJewMAAAl8AwAACX0DAAAJfgMAAAl/AwAACYADAAAJgQMAAAmCAwAACYMDAAAJhAMAAAmFAwAACYYDAAAJhwMAAAmIAwAACYkDAAAJigMAAAmLAwAACYwDAAAJjQMAAAmOAwAACY8DAAAJkAMAAAmRAwAACZIDAAAJkwMAAAmUAwAACZUDAAAJlgMAAAmXAwAACZgDAAAJmQMAAAmaAwAACZsDAAAJnAMAAAmdAwAACZ4DAAAJnwMAAAmgAwAACaEDAAAJogMAAAmjAwAACaQDAAAJpQMAAAmmAwAACacDAAAJqAMAAAmpAwAACaoDAAAJqwMAAAmsAwAACa0DAAAJrgMAAAmvAwAACbADAAAJsQMAAAmyAwAACbMDAAAJtAMAAAm1AwAACbYDAAAJtwMAAAm4AwAACbkDAAAJugMAAAm7AwAACbwDAAAJvQMAAAm+AwAACb8DAAAJwAMAAAnBAwAACcIDAAAJwwMAAAnEAwAACcUDAAAJxgMAAAnHAwAACcgDAAAJyQMAAAnKAwAACcsDAAAJzAMAAAnNAwAACc4DAAAJzwMAAAnQAwAACdEDAAAJ0gMAAAnTAwAACdQDAAAJ1QMAAAnWAwAACdcDAAAJ2AMAAAnZAwAACdoDAAAJ2wMAAAncAwAACd0DAAAJ3gMAAAnfAwAACeADAAAJ4QMAAAniAwAACeMDAAAJ5AMAAAnlAwAACeYDAAAJ5wMAAAnoAwAACekDAAAJ6gMAAAnrAwAACewDAAAJ7QMAAAnuAwAACe8DAAAJ8AMAAAnxAwAACfIDAAAJ8wMAAAn0AwAACfUDAAAJ9gMAAA0CB2kAAAAAAQAAAAABAAAECklua1BvaW50VjECAAAACfcDAAAJ+AMAAAn5AwAACfoDAAAJ+wMAAAn8AwAACf0DAAAJ/gMAAAn/AwAACQAEAAAJAQQAAAkCBAAACQMEAAAJBAQAAAkFBAAACQYEAAAJBwQAAAkIBAAACQkEAAAJCgQAAAkLBAAACQwEAAAJDQQAAAkOBAAACQ8EAAAJEAQAAAkRBAAACRIEAAAJEwQAAAkUBAAACRUEAAAJFgQAAAkXBAAACRgEAAAJGQQAAAkaBAAACRsEAAAJHAQAAAkdBAAACR4EAAAJHwQAAAkgBAAACSEEAAAJIgQAAAkjBAAACSQEAAAJJQQAAAkmBAAACScEAAAJKAQAAAkpBAAACSoEAAAJKwQAAAksBAAACS0EAAAJLgQAAAkvBAAACTAEAAAJMQQAAAkyBAAACTMEAAAJNAQAAAk1BAAACTYEAAAJNwQAAAk4BAAACTkEAAAJOgQAAAk7BAAACTwEAAAJPQQAAAk+BAAACT8EAAAJQAQAAAlBBAAACUIEAAAJQwQAAAlEBAAACUUEAAAJRgQAAAlHBAAACUgEAAAJSQQAAAlKBAAACUsEAAAJTAQAAAlNBAAACU4EAAAJTwQAAAlQBAAACVEEAAAJUgQAAAlTBAAACVQEAAAJVQQAAAlWBAAACVcEAAAJWAQAAAlZBAAACVoEAAAJWwQAAAlcBAAACV0EAAAJXgQAAAlfBAAACWAEAAAJYQQAAAliBAAACWMEAAAJZAQAAAllBAAACWYEAAAJZwQAAAloBAAACWkEAAAJagQAAAlrBAAACWwEAAAJbQQAAAluBAAACW8EAAAJcAQAAAlxBAAACXIEAAAJcwQAAAl0BAAACXUEAAAJdgQAAAl3BAAACXgEAAAJeQQAAAl6BAAACXsEAAAJfAQAAAl9BAAACX4EAAAJfwQAAAmABAAACYEEAAAJggQAAAmDBAAACYQEAAAJhQQAAAmGBAAACYcEAAAJiAQAAAmJBAAACYoEAAAJiwQAAAmMBAAACY0EAAAJjgQAAAmPBAAACZAEAAAJkQQAAAmSBAAACZMEAAAJlAQAAAmVBAAACZYEAAAJlwQAAAmYBAAACZkEAAAJmgQAAAmbBAAACZwEAAAJnQQAAAmeBAAACZ8EAAAJoAQAAAmhBAAACaIEAAAJowQAAAmkBAAACaUEAAAJpgQAAAmnBAAACagEAAAJqQQAAAmqBAAACasEAAAJrAQAAAmtBAAACa4EAAAJrwQAAAmwBAAACbEEAAAJsgQAAAmzBAAACbQEAAAJtQQAAAm2BAAACbcEAAAJuAQAAAm5BAAACboEAAAJuwQAAAm8BAAACb0EAAAJvgQAAAm/BAAACcAEAAAJwQQAAA01BWoAAAAKSW5rUG9pbnRWMQQAAAABWAFZDlByZXNzdXJlRmFjdG9yCVRpbWVTdGFtcAAAAAAGBgsQAgAAANyXo0aQBuE/wkpJDkqAjj8AAAA/AAAAAAAAAAABawAAAGoAAAAe99C5ju3gP8JKSQ5KgI4/AAAAP4wAAAAAAAAAAWwAAABqAAAAvqZn8w3h4D/CSkkOSoCOPwAAAD+cAAAAAAAAAAFtAAAAagAAAP4FlWYMyOA/wkpJDkqAjj8AAAA/rAAAAAAAAAABbgAAAGoAAAA+ZcLZCq/gP8JKSQ5KgI4/AAAAP7sAAAAAAAAAAW8AAABqAAAAHnSGhoiJ4D/G8dQdVeGJPwAAAD+7AAAAAAAAAAFwAAAAagAAAP6CSjMGZOA/zphgLWBChT8AAAA/wAAAAAAAAAABcQAAAGoAAABA4nemBEvgP86YYC1gQoU/AAAAP9AAAAAAAAAAAXIAAABqAAAAIPE7U4Il4D/WP+w8a6OAPwAAAD/QAAAAAAAAAAFzAAAAagAAAAAAAAAAAOA/4M3vmOwIeD8AAAA/4AAAAAAAAAABdAAAAGoAAADDHYhZ+7TfP+DN75jsCHg/AAAAP+AAAAAAAAAAAXUAAABqAAAAgTsQs/Zp3z/gze+Y7Ah4PwAAAD/vAAAAAAAAAAF2AAAAagAAAIG4xX/wBd8/4M3vmOwIeD8AAAA/7wAAAAAAAAABdwAAAGoAAADFlKi/6IjeP+DN75jsCHg/AAAAP/8AAAAAAAAAAXgAAABqAAAAxxFejOIk3j/YNw5wBZZtPwAAAD//AAAAAAAAAAF5AAAAagAAAMWOE1ncwN0/2DcOcAWWbT8AAAA/DgEAAAAAAAABegAAAGoAAACJrJuy13XdP9g3DnAFlm0/AAAAPw4BAAAAAAAAAXsAAABqAAAACWv2mNRD3T/YNw5wBZZtPwAAAD8eAQAAAAAAAAF8AAAAagAAAIkpUX/REd0/2DcOcAWWbT8AAAA/LgEAAAAAAAABfQAAAGoAAAAL6Ktlzt/cP9g3DnAFlm0/AAAAPy4BAAAAAAAAAX4AAABqAAAAyQU0v8mU3D/YNw5wBZZtPwAAAD8uAQAAAAAAAAF/AAAAagAAAEvEjqXGYtw/2DcOcAWWbT8AAAA/PQEAAAAAAAABgAAAAGoAAADLgumLwzDcP9g3DnAFlm0/AAAAPz0BAAAAAAAAAYEAAABqAAAATUFEcsD+2z/YNw5wBZZtPwAAAD9NAQAAAAAAAAGCAAAAagAAAM//nli9zNs/4M3vmOwIeD8AAAA/TQEAAAAAAAABgwAAAGoAAACPHSeyuIHbP9Y/7Dxro4A/AAAAP10BAAAAAAAAAYQAAABqAAAAD9yBmLVP2z/WP+w8a6OAPwAAAD9dAQAAAAAAAAGFAAAAagAAAI+a3H6yHds/zphgLWBChT8AAAA/bAEAAAAAAAABhgAAAGoAAAAPWTdlr+vaP8bx1B1V4Yk/AAAAP2wBAAAAAAAAAYcAAABqAAAAjxeSS6y52j/CSkkOSoCOPwAAAD98AQAAAAAAAAGIAAAAagAAAFE1GqWnbto/wkpJDkqAjj8AAAA/fAEAAAAAAAABiQAAAGoAAADT83SLpDzaP93RXn+fj5E/AAAAP4sBAAAAAAAAAYoAAABqAAAAU7LPcaEK2j9P/pj3Gd+TPwAAAD+LAQAAAAAAAAGLAAAAagAAANVwKlie2Nk/yyrTb5Qulj8AAAA/mwEAAAAAAAABjAAAAGoAAABTL4U+m6bZP0dXDegOfpg/AAAAP5sBAAAAAAAAAY0AAABqAAAA1e3fJJh02T8/sIHYAx2dPwAAAD+rAQAAAAAAAAGOAAAAagAAABVNDZiWW9k/s9y7UH5snz8AAAA/qwEAAAAAAAABjwAAAGoAAACVC2h+kynZP5gEe2T83aA/AAAAP7oBAAAAAAAAAZAAAABqAAAAFcrCZJD32D/WGpiguQWiPwAAAD+6AQAAAAAAAAGRAAAAagAAAFUp8NeO3tg/FDG13HYtoz8AAAA/ygEAAAAAAAABkgAAAGoAAACXiB1LjcXYPxQxtdx2LaM/AAAAP8oBAAAAAAAAAZMAAABqAAAA1+dKvous2D9OR9IYNFWkPwAAAD/aAQAAAAAAAAGUAAAAagAAABdHeDGKk9g/jF3vVPF8pT8AAAA/2gEAAAAAAAABlQAAAGoAAABXpqWkiHrYP8pzDJGupKY/AAAAP+kBAAAAAAAAAZYAAABqAAAAV6alpIh62D8IiinNa8ynPwAAAD/5AQAAAAAAAAGXAAAAagAAAJkF0xeHYdg/CIopzWvMpz8AAAA/CAIAAAAAAAABmAAAAGoAAACZBdMXh2HYP0igRgkp9Kg/AAAAPxgCAAAAAAAAAZkAAABqAAAAmQXTF4dh2D+AtmNF5huqPwAAAD8YAgAAAAAAAAGaAAAAagAAAJkF0xeHYdg/vsyAgaNDqz8AAAA/KAIAAAAAAAABmwAAAGoAAACZBdMXh2HYP/zinb1ga6w/AAAAPzcCAAAAAAAAAZwAAABqAAAA12QAi4VI2D/84p29YGusPwAAAD9HAgAAAAAAAAGdAAAAagAAANdkAIuFSNg/dA/YNdu6rj8AAAA/RwIAAAAAAAABngAAAGoAAAAZxC3+gy/YP3QP2DXbuq4/AAAAP1cCAAAAAAAAAZ8AAABqAAAAGcQt/oMv2D+yJfVxmOKvPwAAAD9XAgAAAAAAAAGgAAAAagAAABnELf6DL9g/+B0J1yqFsD8AAAA/ZgIAAAAAAAABoQAAAGoAAAAZxC3+gy/YPxepF3UJGbE/AAAAP2YCAAAAAAAAAaIAAABqAAAAGcQt/oMv2D82NCYT6KyxPwAAAD92AgAAAAAAAAGjAAAAagAAABnELf6DL9g/cUpDT6XUsj8AAAA/dgIAAAAAAAABpAAAAGoAAAAZxC3+gy/YP7BgYIti/LM/AAAAP4UCAAAAAAAAAaUAAABqAAAA12QAi4VI2D+wYGCLYvyzPwAAAD+FAgAAAAAAAAGmAAAAagAAANdkAIuFSNg/7HZ9xx8ktT8AAAA/lQIAAAAAAAABpwAAAGoAAACZBdMXh2HYPwsCjGX+t7U/AAAAP5UCAAAAAAAAAagAAABqAAAAV6alpIh62D8qjZoD3Uu2PwAAAD+lAgAAAAAAAAGpAAAAagAAABdHeDGKk9g/Shipobvftj8AAAA/tAIAAAAAAAABqgAAAGoAAADX50q+i6zYP0oYqaG737Y/AAAAP7QCAAAAAAAAAasAAABqAAAAVSnw147e2D9po7c/mnO3PwAAAD/EAgAAAAAAAAGsAAAAagAAANVqlfGRENk/iC7G3XgHuD8AAAA/xAIAAAAAAAABrQAAAGoAAABVrDoLlULZP4guxt14B7g/AAAAP9QCAAAAAAAAAa4AAABqAAAA1e3fJJh02T+iudR7V5u4PwAAAD/UAgAAAAAAAAGvAAAAagAAAFMvhT6bptk/wUTjGTYvuT8AAAA/4wIAAAAAAAABsAAAAGoAAADVcCpYntjZP+HP8bcUw7k/AAAAP+MCAAAAAAAAAbEAAABqAAAAE1Oi/qIj2j8AWwBW81a6PwAAAD/zAgAAAAAAAAGyAAAAagAAAJGURximVdo/H+YO9NHquj8AAAA/8wIAAAAAAAABswAAAGoAAAAR1uwxqYfaPz1xHZKwfrs/AAAAPwIDAAAAAAAAAbQAAABqAAAAjxeSS6y52j89cR2SsH67PwAAAD8CAwAAAAAAAAG1AAAAagAAAA9ZN2Wv69o/XfwrMI8SvD8AAAA/EgMAAAAAAAABtgAAAGoAAABPO68LtDbbP3uHOs5tprw/AAAAPxIDAAAAAAAAAbcAAABqAAAAz3xUJbdo2z+bEklsTDq9PwAAAD8iAwAAAAAAAAG4AAAAagAAAE+++T66mts/mxJJbEw6vT8AAAA/IgMAAAAAAAABuQAAAGoAAADP/55YvczbP7WdVworzr0/AAAAPzEDAAAAAAAAAboAAABqAAAATUFEcsD+2z/TKGaoCWK+PwAAAD8xAwAAAAAAAAG7AAAAagAAAIsjvBjFSdw/0yhmqAlivj8AAAA/QQMAAAAAAAABvAAAAGoAAAALZWEyyHvcP9MoZqgJYr4/AAAAP0EDAAAAAAAAAb0AAABqAAAAiaYGTMut3D/zs3RG6PW+PwAAAD9RAwAAAAAAAAG+AAAAagAAAAvoq2XO39w/87N0Ruj1vj8AAAA/UQMAAAAAAAABvwAAAGoAAACJKVF/0RHdP/OzdEbo9b4/AAAAP2ADAAAAAAAAAcAAAABqAAAACWv2mNRD3T/zs3RG6PW+PwAAAD9gAwAAAAAAAAHBAAAAagAAAImsm7LXdd0/87N0Ruj1vj8AAAA/cAMAAAAAAAABwgAAAGoAAADFjhNZ3MDdP/OzdEbo9b4/AAAAP3ADAAAAAAAAAcMAAABqAAAAhy/m5d3Z3T/zs3RG6PW+PwAAAD9/AwAAAAAAAAHEAAAAagAAAAdxi//gC94/87N0Ruj1vj8AAAA/fwMAAAAAAAABxQAAAGoAAACHsjAZ5D3eP/OzdEbo9b4/AAAAP48DAAAAAAAAAcYAAABqAAAAB/TVMudv3j/zs3RG6PW+PwAAAD+PAwAAAAAAAAHHAAAAagAAAEXWTdnrut4/0yhmqAlivj8AAAA/nwMAAAAAAAAByAAAAGoAAACBuMV/8AXfP7WdVworzr0/AAAAP58DAAAAAAAAAckAAABqAAAAAfpqmfM33z+1nVcKK869PwAAAD+fAwAAAAAAAAHKAAAAagAAAEHc4j/4gt8/e4c6zm2mvD8AAAA/rgMAAAAAAAABywAAAGoAAACBvlrm/M3fPz1xHZKwfrs/AAAAP74DAAAAAAAAAcwAAABqAAAAwKDSjAEZ4D8f5g700eq6PwAAAD++AwAAAAAAAAHNAAAAagAAAIBBpRkDMuA/4c/xtxTDuT8AAAA/vgMAAAAAAAABzgAAAGoAAABA4nemBEvgP8FE4xk2L7k/AAAAP84DAAAAAAAAAc8AAABqAAAA/oJKMwZk4D+iudR7V5u4PwAAAD/dAwAAAAAAAAHQAAAAagAAAB50hoaIieA/aaO3P5pztz8AAAA/3QMAAAAAAAAB0QAAAGoAAAA+ZcLZCq/gP2mjtz+ac7c/AAAAP+0DAAAAAAAAAdIAAABqAAAA/gWVZgzI4D9KGKmhu9+2PwAAAD/tAwAAAAAAAAHTAAAAagAAAL6mZ/MN4eA/Ko2aA91Ltj8AAAA//AMAAAAAAAAB1AAAAGoAAAB+RzqAD/rgPwsCjGX+t7U/AAAAP/wDAAAAAAAAAdUAAABqAAAAPugMDRET4T8LAoxl/re1PwAAAD8MBAAAAAAAAAHWAAAAagAAAFzZSGCTOOE/7HZ9xx8ktT8AAAA/DAQAAAAAAAAB1wAAAGoAAADcGu55lmrhP83rbilBkLQ/AAAAPxwEAAAAAAAAAdgAAABqAAAAnLvABpiD4T/N624pQZC0PwAAAD8cBAAAAAAAAAHZAAAAagAAAFxck5OZnOE/sGBgi2L8sz8AAAA/KwQAAAAAAAAB2gAAAGoAAAAc/WUgm7XhP7BgYIti/LM/AAAAPysEAAAAAAAAAdsAAABqAAAAOu6hcx3b4T+Q1VHtg2izPwAAAD87BAAAAAAAAAHcAAAAagAAAPiOdAAf9OE/cUpDT6XUsj8AAAA/SwQAAAAAAAAB3QAAAGoAAAC6L0eNIA3iP3FKQ0+l1LI/AAAAP0sEAAAAAAAAAd4AAABqAAAAetAZGiIm4j9TvzSxxkCyPwAAAD9LBAAAAAAAAAHfAAAAagAAANogg+CiMuI/NjQmE+issT8AAAA/WgQAAAAAAAAB4AAAAGoAAAA6ceymIz/iPxepF3UJGbE/AAAAP2oEAAAAAAAAAeEAAABqAAAAmMFVbaRL4j/4HQnXKoWwPwAAAD95BAAAAAAAAAHiAAAAagAAAPgRvzMlWOI/siX1cZjirz8AAAA/iQQAAAAAAAAB4wAAAGoAAABaYij6pWTiP3QP2DXbuq4/AAAAP4kEAAAAAAAAAeQAAABqAAAAWmIo+qVk4j86+br5HZOtPwAAAD+ZBAAAAAAAAAHlAAAAagAAAFpiKPqlZOI//OKdvWBrrD8AAAA/uAQAAAAAAAAB5gAAAGoAAABaYij6pWTiP77MgIGjQ6s/AAAAP7gEAAAAAAAAAecAAABqAAAAWmIo+qVk4j+AtmNF5huqPwAAAD/IBAAAAAAAAAHoAAAAagAAAFpiKPqlZOI/SKBGCSn0qD8AAAA/yAQAAAAAAAAB6QAAAGoAAABaYij6pWTiP8pzDJGupKY/AAAAP+AEAAAAAAAAAeoAAABqAAAAmMFVbaRL4j+MXe9U8XylPwAAAD/gBAAAAAAAAAHrAAAAagAAADpx7KYjP+I/TkfSGDRVpD8AAAA/7wQAAAAAAAAB7AAAAGoAAAA6ceymIz/iPxQxtdx2LaM/AAAAP/8EAAAAAAAAAe0AAABqAAAA2iCD4KIy4j/WGpiguQWiPwAAAD8PBQAAAAAAAAHuAAAAagAAANogg+CiMuI/mAR7ZPzdoD8AAAA/HgUAAAAAAAAB7wAAAGoAAAB60BkaIibiP5gEe2T83aA/AAAAPx4FAAAAAAAAAfAAAABqAAAAGICwU6EZ4j+YBHtk/N2gPwAAAD8uBQAAAAAAAAHxAAAAagAAABiAsFOhGeI/s9y7UH5snz8AAAA/LgUAAAAAAAAB8gAAAGoAAAC6L0eNIA3iP7Pcu1B+bJ8/AAAAPz4FAAAAAAAAAfMAAABqAAAAWt/dxp8A4j8/sIHYAx2dPwAAAD8+BQAAAAAAAAH0AAAAagAAAJw+Czqe5+E/P7CB2AMdnT8AAAA/TQUAAAAAAAAB9QAAAGoAAAA67qFzHdvhP8ODR2CJzZo/AAAAP00FAAAAAAAAAfYAAABqAAAAek3P5hvC4T9HVw3oDn6YPwAAAD9dBQAAAAAAAAH3AAAAagAAALqs/FkaqeE/R1cN6A5+mD8AAAA/XQUAAAAAAAAB+AAAAGoAAAD8CyrNGJDhP0dXDegOfpg/AAAAP2wFAAAAAAAAAfkAAABqAAAAPGtXQBd34T/LKtNvlC6WPwAAAD9sBQAAAAAAAAH6AAAAagAAAHzKhLMVXuE/yyrTb5Qulj8AAAA/fAUAAAAAAAAB+wAAAGoAAAC8KbImFEXhP0/+mPcZ35M/AAAAP4wFAAAAAAAAAfwAAABqAAAAnDh205Ef4T9P/pj3Gd+TPwAAAD+MBQAAAAAAAAH9AAAAagAAANyXo0aQBuE/T/6Y9xnfkz8AAAA/jAUAAAAAAAAB/gAAAGoAAAAe99C5ju3gP93RXn+fj5E/AAAAP5sFAAAAAAAAAf8AAABqAAAAXlb+LI3U4D/d0V5/n4+RPwAAAD+bBQAAAAAAAAEAAQAAagAAAJ61K6CLu+A/3dFef5+PkT8AAAA/qwUAAAAAAAABAQEAAGoAAADeFFkTiqLgP93RXn+fj5E/AAAAP6sFAAAAAAAAAQIBAABqAAAAgMTvTAmW4D/d0V5/n4+RPwAAAD+7BQAAAAAAAAEDAQAAagAAAB50hoaIieA/3dFef5+PkT8AAAA/uwUAAAAAAAABBAEAAGoAAAC+Ix3AB33gP93RXn+fj5E/AAAAP8oFAAAAAAAAAQUBAABqAAAAXtOz+YZw4D/d0V5/n4+RPwAAAD/KBQAAAAAAAAEGAQAAagAAAP6CSjMGZOA/3dFef5+PkT8AAAA/2gUAAAAAAAABBwEAAGoAAACeMuFshVfgP93RXn+fj5E/AAAAP+kFAAAAAAAAAQgBAABqAAAAQOJ3pgRL4D/d0V5/n4+RPwAAAD/pBQAAAAAAAAEJAQAAagAAAOCRDuCDPuA/3dFef5+PkT8AAAA/+QUAAAAAAAABCgEAAGoAAACAQaUZAzLgP93RXn+fj5E/AAAAPwkGAAAAAAAAAQsBAABqAAAAIDAJ3KVz6j/BROMZNi+5PwAAAD8AAAAAAAAAAAEMAQAAagAAAH6AcqImgOo/wUTjGTYvuT8AAAA/AAAAAAAAAAABDQEAAGoAAADg0Ntop4zqP8FE4xk2L7k/AAAAP04AAAAAAAAAAQ4BAABqAAAAQCFFLyiZ6j/BROMZNi+5PwAAAD9OAAAAAAAAAAEPAQAAagAAAJ5xrvWopeo/wUTjGTYvuT8AAAA/XgAAAAAAAAABEAEAAGoAAAD+wRe8KbLqP8FE4xk2L7k/AAAAP20AAAAAAAAAAREBAABqAAAAwGLqSCvL6j/BROMZNi+5PwAAAD99AAAAAAAAAAESAQAAagAAAOBTJpyt8Oo/wUTjGTYvuT8AAAA/jAAAAAAAAAABEwEAAGoAAAD+RGLvLxbrP8FE4xk2L7k/AAAAP4wAAAAAAAAAARQBAABqAAAAfoYHCTNI6z/hz/G3FMO5PwAAAD+cAAAAAAAAAAEVAQAAagAAAJx3Q1y1bes/4c/xtxTDuT8AAAA/rAAAAAAAAAABFgEAAGoAAAC8aH+vN5PrP+HP8bcUw7k/AAAAP6wAAAAAAAAAARcBAABqAAAA3Fm7Arq46z/hz/G3FMO5PwAAAD+7AAAAAAAAAAEYAQAAagAAAJr6jY+70es/4c/xtxTDuT8AAAA/uwAAAAAAAAABGQEAAGoAAAC668niPffrPwBbAFbzVro/AAAAP7sAAAAAAAAAARoBAABqAAAAHDwzqb4D7D8AWwBW81a6PwAAAD/LAAAAAAAAAAEbAQAAagAAAHyMnG8/EOw/AFsAVvNWuj8AAAA/ywAAAAAAAAABHAEAAGoAAADa3AU2wBzsPwBbAFbzVro/AAAAP9sAAAAAAAAAAR0BAABqAAAAnH3YwsE17D8AWwBW81a6PwAAAD/bAAAAAAAAAAEeAQAAagAAAFoeq0/DTuw/AFsAVvNWuj8AAAA/6gAAAAAAAAABHwEAAGoAAAAav33cxGfsPwBbAFbzVro/AAAAP+oAAAAAAAAAASABAABqAAAA2F9QacaA7D8AWwBW81a6PwAAAD/6AAAAAAAAAAEhAQAAagAAAJoAI/bHmew/AFsAVvNWuj8AAAA/+gAAAAAAAAABIgEAAGoAAABYofWCybLsPwBbAFbzVro/AAAAPwkBAAAAAAAAASMBAABqAAAAeJIx1kvY7D8AWwBW81a6PwAAAD8JAQAAAAAAAAEkAQAAagAAADgzBGNN8ew/AFsAVvNWuj8AAAA/GQEAAAAAAAABJQEAAGoAAABWJEC2zxbtPwBbAFbzVro/AAAAPxkBAAAAAAAAASYBAABqAAAAGMUSQ9Ev7T8AWwBW81a6PwAAAD8pAQAAAAAAAAEnAQAAagAAADi2TpZTVe0/AFsAVvNWuj8AAAA/KQEAAAAAAAABKAEAAGoAAABWp4rp1XrtPwBbAFbzVro/AAAAPzgBAAAAAAAAASkBAABqAAAAdJjGPFig7T8AWwBW81a6PwAAAD84AQAAAAAAAAEqAQAAagAAAJSJApDaxe0/AFsAVvNWuj8AAAA/SAEAAAAAAAABKwEAAGoAAABWKtUc3N7tPwBbAFbzVro/AAAAP0gBAAAAAAAAASwBAABqAAAAFMunqd337T8AWwBW81a6PwAAAD9YAQAAAAAAAAEtAQAAagAAAHQbEXBeBO4/AFsAVvNWuj8AAAA/WAEAAAAAAAABLgEAAGoAAAA0vOP8Xx3uPwBbAFbzVro/AAAAP2cBAAAAAAAAAS8BAABqAAAAkgxNw+Ap7j8AWwBW81a6PwAAAD93AQAAAAAAAAEwAQAAagAAAPRctolhNu4/AFsAVvNWuj8AAAA/hgEAAAAAAAABMQEAAGoAAABUrR9Q4kLuPwBbAFbzVro/AAAAP4YBAAAAAAAAATIBAABqAAAAtv2IFmNP7j8AWwBW81a6PwAAAD+WAQAAAAAAAAEzAQAAagAAAHSeW6NkaO4/AFsAVvNWuj8AAAA/pgEAAAAAAAABNAEAAGoAAADU7sRp5XTuPwBbAFbzVro/AAAAP7UBAAAAAAAAATUBAABqAAAANj8uMGaB7j8AWwBW81a6PwAAAD/FAQAAAAAAAAE2AQAAagAAAJKPl/bmje4/AFsAVvNWuj8AAAA/1QEAAAAAAAABNwEAAGoAAAD03wC9Z5ruPwBbAFbzVro/AAAAP9UBAAAAAAAAATgBAABqAAAAsoDTSWmz7j8AWwBW81a6PwAAAD/kAQAAAAAAAAE5AQAAagAAABDRPBDqv+4/AFsAVvNWuj8AAAA/9AEAAAAAAAABOgEAAGoAAAByIabWaszuP+HP8bcUw7k/AAAAP/QBAAAAAAAAATsBAABqAAAAMMJ4Y2zl7j/hz/G3FMO5PwAAAD8DAgAAAAAAAAE8AQAAagAAAJIS4int8e4/4c/xtxTDuT8AAAA/AwIAAAAAAAABPQEAAGoAAABUs7S27grvP+HP8bcUw7k/AAAAPxMCAAAAAAAAAT4BAABqAAAAsAMefW8X7z/BROMZNi+5PwAAAD8TAgAAAAAAAAE/AQAAagAAABJUh0PwI+8/wUTjGTYvuT8AAAA/IwIAAAAAAAABQAEAAGoAAABypPAJcTDvP8FE4xk2L7k/AAAAPyMCAAAAAAAAAUEBAABqAAAA0vRZ0PE87z+iudR7V5u4PwAAAD8yAgAAAAAAAAFCAQAAagAAAJCVLF3zVe8/iC7G3XgHuD8AAAA/MgIAAAAAAAABQwEAAGoAAABSNv/p9G7vP2mjtz+ac7c/AAAAP0ICAAAAAAAAAUQBAABqAAAAENfRdvaH7z9po7c/mnO3PwAAAD9CAgAAAAAAAAFFAQAAagAAAM53pAP4oO8/Shipobvftj8AAAA/UgIAAAAAAAABRgEAAGoAAACQGHeQ+bnvPyqNmgPdS7Y/AAAAP1ICAAAAAAAAAUcBAABqAAAATrlJHfvS7z8qjZoD3Uu2PwAAAD9hAgAAAAAAAAFIAQAAagAAALAJs+N73+8/Ko2aA91Ltj8AAAA/YQIAAAAAAAABSQEAAGoAAAAOWhyq/OvvPyqNmgPdS7Y/AAAAP3ECAAAAAAAAAUoBAABqAAAADlocqvzr7z8LAoxl/re1PwAAAD8NAwAAAAAAAAFLAQAAagAAAAviFv/BF9w/ornUe1ebuD8AAAA/AAAAAAAAAAABTAEAAGoAAACLI7wYxUncP6K51HtXm7g/AAAAP30AAAAAAAAAAU0BAABqAAAAS8SOpcZi3D+iudR7V5u4PwAAAD99AAAAAAAAAAFOAQAAagAAAImmBkzLrdw/ornUe1ebuD8AAAA/hwAAAAAAAAABTwEAAGoAAADJiH7yz/jcP6K51HtXm7g/AAAAP4cAAAAAAAAAAVABAABqAAAACWv2mNRD3T+ILsbdeAe4PwAAAD+WAAAAAAAAAAFRAQAAagAAAEdNbj/Zjt0/iC7G3XgHuD8AAAA/lgAAAAAAAAABUgEAAGoAAACHL+bl3dndP2mjtz+ac7c/AAAAP6YAAAAAAAAAAVMBAABqAAAAB3GL/+AL3j9po7c/mnO3PwAAAD+mAAAAAAAAAAFUAQAAagAAAIeyMBnkPd4/aaO3P5pztz8AAAA/tQAAAAAAAAABVQEAAGoAAAAH9NUy52/eP0oYqaG737Y/AAAAP7UAAAAAAAAAAVYBAABqAAAAhzV7TOqh3j9KGKmhu9+2PwAAAD/FAAAAAAAAAAFXAQAAagAAAAN3IGbt094/Shipobvftj8AAAA/xQAAAAAAAAABWAEAAGoAAACBuMV/8AXfP0oYqaG737Y/AAAAP9UAAAAAAAAAAVkBAABqAAAAw5o9JvVQ3z9KGKmhu9+2PwAAAD/VAAAAAAAAAAFaAQAAagAAAEHc4j/4gt8/Shipobvftj8AAAA/5AAAAAAAAAABWwEAAGoAAADDHYhZ+7TfP0oYqaG737Y/AAAAP+QAAAAAAAAAAVwBAABqAAAAgb5a5vzN3z9KGKmhu9+2PwAAAD/0AAAAAAAAAAFdAQAAagAAAENfLXP+5t8/Shipobvftj8AAAA/BAEAAAAAAAABXgEAAGoAAABgUGnGgAzgP0oYqaG737Y/AAAAP1IBAAAAAAAAAV8BAABqAAAAwKDSjAEZ4D9KGKmhu9+2PwAAAD9hAQAAAAAAAAFgAQAAagAAAIBBpRkDMuA/Shipobvftj8AAAA/YQEAAAAAAAABYQEAAGoAAADgkQ7ggz7gP0oYqaG737Y/AAAAP3EBAAAAAAAAAWIBAABqAAAAnjLhbIVX4D9KGKmhu9+2PwAAAD+BAQAAAAAAAAFjAQAAagAAAF7Ts/mGcOA/Shipobvftj8AAAA/kAEAAAAAAAABZAEAAGoAAAC+Ix3AB33gP0oYqaG737Y/AAAAP5ABAAAAAAAAAWUBAABqAAAAHnSGhoiJ4D9KGKmhu9+2PwAAAD+gAQAAAAAAAAFmAQAAagAAAIDE70wJluA/Shipobvftj8AAAA/oAEAAAAAAAABZwEAAGoAAAA+ZcLZCq/gP0oYqaG737Y/AAAAP68BAAAAAAAAAWgBAABqAAAAXlb+LI3U4D9KGKmhu9+2PwAAAD+vAQAAAAAAAAFpAQAAagAAAL6mZ/MN4eA/Shipobvftj8AAAA/vwEAAAAAAAABagEAAGoAAAC+pmfzDeHgP2mjtz+ac7c/AAAAP78BAAAAAAAAAWsBAABqAAAAHvfQuY7t4D9po7c/mnO3PwAAAD/PAQAAAAAAAAFsAQAAagAAAH5HOoAP+uA/aaO3P5pztz8AAAA/3gEAAAAAAAABbQEAAGoAAABq+GJe3p3NP+HP8bcUw7k/AAAAPwAAAAAAAAAAAW4BAABqAAAAanutkeQBzj8AWwBW81a6PwAAAD9OAAAAAAAAAAFvAQAAagAAAGb+98TqZc4/AFsAVvNWuj8AAAA/XgAAAAAAAAABcAEAAGoAAADmP53e7ZfOPwBbAFbzVro/AAAAP30AAAAAAAAAAXEBAABqAAAAsUa24gQt0D89cR2SsH67PwAAAD99AAAAAAAAAAFyAQAAagAAADGIW/wHX9A/PXEdkrB+uz8AAAA/fQAAAAAAAAABcwEAAGoAAACvyQAWC5HQP138KzCPErw/AAAAP40AAAAAAAAAAXQBAABqAAAAr0xLSRH10D9d/CswjxK8PwAAAD+cAAAAAAAAAAF1AQAAagAAAC+O8GIUJ9E/XfwrMI8SvD8AAAA/nAAAAAAAAAABdgEAAGoAAACtz5V8F1nRP138KzCPErw/AAAAP6wAAAAAAAAAAXcBAABqAAAA6zRYViII0j9d/CswjxK8PwAAAD+8AAAAAAAAAAF4AQAAagAAAGt2/W8lOtI/XfwrMI8SvD8AAAA/ywAAAAAAAAABeQEAAGoAAADpOu28LtDSP138KzCPErw/AAAAP9sAAAAAAAAAAXoBAABqAAAAKR1lYzMb0z9d/CswjxK8PwAAAD/rAAAAAAAAAAF7AQAAagAAACWgr5Y5f9M/mxJJbEw6vT8AAAA//gAAAAAAAAABfAEAAGoAAACl4VSwPLHTP5sSSWxMOr0/AAAAPx0BAAAAAAAAAX0BAABqAAAAZYInPT7K0z+bEklsTDq9PwAAAD8tAQAAAAAAAAF+AQAAagAAAOfDzFZB/NM/tZ1XCivOvT8AAAA/TAEAAAAAAAABfwEAAGoAAAAlpkT9RUfUP7WdVworzr0/AAAAP0wBAAAAAAAAAYABAABqAAAA5UYXikdg1D+1nVcKK869PwAAAD9MAQAAAAAAAAGBAQAAagAAAGWIvKNKktQ/tZ1XCivOvT8AAAA/bAEAAAAAAAABggEAAGoAAADjyWG9TcTUP7WdVworzr0/AAAAP2wBAAAAAAAAAYMBAABqAAAAYQsH11D21D+1nVcKK869PwAAAD9sAQAAAAAAAAGEAQAAagAAACGs2WNSD9U/tZ1XCivOvT8AAAA/ewEAAAAAAAABhQEAAGoAAADhTKzwUyjVP7WdVworzr0/AAAAP3sBAAAAAAAAAYYBAABqAAAAIS8kl1hz1T+1nVcKK869PwAAAD+LAQAAAAAAAAGHAQAAagAAAOHP9iNajNU/tZ1XCivOvT8AAAA/mgEAAAAAAAABiAEAAGoAAAChcMmwW6XVP7WdVworzr0/AAAAP6oBAAAAAAAAAYkBAABqAAAAYRGcPV2+1T+1nVcKK869PwAAAD+qAQAAAAAAAAGKAQAAagAAAB+ybspe19U/tZ1XCivOvT8AAAA/ugEAAAAAAAABiwEAAGoAAADfUkFXYPDVP7WdVworzr0/AAAAP8kBAAAAAAAAAYwBAABqAAAAn/MT5GEJ1j+1nVcKK869PwAAAD/ZAQAAAAAAAAGNAQAAagAAAF+U5nBjItY/tZ1XCivOvT8AAAA/6QEAAAAAAAABjgEAAGoAAAAfNbn9ZDvWP7WdVworzr0/AAAAP+kBAAAAAAAAAY8BAABqAAAA39WLimZU1j+1nVcKK869PwAAAD/4AQAAAAAAAAGQAQAAagAAAJ12XhdobdY/tZ1XCivOvT8AAAA/VgIAAAAAAAABkQEAAGoAAABdFzGkaYbWP7WdVworzr0/AAAAP2YCAAAAAAAAAZIBAABqAAAAHbgDMWuf1j+1nVcKK869PwAAAD9mAgAAAAAAAAGTAQAAagAAANtY1r1suNY/tZ1XCivOvT8AAAA/hQIAAAAAAAABlAEAAGoAAACd+ahKbtHWP7WdVworzr0/AAAAP+MCAAAAAAAAAZUBAABqAAAAcuajKrlFyz8hzblraNbkPwAAAD8AAAAAAAAAAAGWAQAAagAAAPInSUS8d8s/Ic25a2jW5D8AAAA/AAAAAAAAAAABlwEAAGoAAADwqpN3wtvLPyHNuWto1uQ/AAAAP24AAAAAAAAAAZgBAABqAAAAcOw4kcUNzD+Fnns/5OjkPwAAAD9uAAAAAAAAAAGZAQAAagAAAO6wKN7Oo8w/hZ57P+To5D8AAAA/fQAAAAAAAAABmgEAAGoAAADuM3MR1QfNP4Weez/k6OQ/AAAAP30AAAAAAAAAAZsBAABqAAAA6ra9RNtrzT/pbz0TYPvkPwAAAD+NAAAAAAAAAAGcAQAAagAAAOo5CHjhz80/TUH/5tsN5T8AAAA/jQAAAAAAAAABnQEAAGoAAABm/vfE6mXOP01B/+bbDeU/AAAAP5wAAAAAAAAAAZ4BAABqAAAAZoFC+PDJzj+wEsG6VyDlPwAAAD+cAAAAAAAAAAGfAQAAagAAAOZFMkX6X88/sBLBulcg5T8AAAA/nAAAAAAAAAABoAEAAGoAAABiCiKSA/bPPxXkgo7TMuU/AAAAP6wAAAAAAAAAAaEBAABqAAAAceeIbwZG0D8V5IKO0zLlPwAAAD+8AAAAAAAAAAGiAQAAagAAAO8oLokJeNA/FeSCjtMy5T8AAAA/vAAAAAAAAAABowEAAGoAAAAvC6YvDsPQP3e1RGJPReU/AAAAP8sAAAAAAAAAAaQBAABqAAAAr0xLSRH10D/bhgY2y1flPwAAAD/LAAAAAAAAAAGlAQAAagAAAC+O8GIUJ9E/24YGNstX5T8AAAA/2wAAAAAAAAABpgEAAGoAAACtz5V8F1nRP9uGBjbLV+U/AAAAP9sAAAAAAAAAAacBAABqAAAAbXBoCRly0T8/WMgJR2rlPwAAAD/bAAAAAAAAAAGoAQAAagAAAC0RO5Yai9E/P1jICUdq5T8AAAA/6wAAAAAAAAABqQEAAGoAAADrsQ0jHKTRPz9YyAlHauU/AAAAP/oAAAAAAAAAAaoBAABqAAAAq1Lgrx290T8/WMgJR2rlPwAAAD/6AAAAAAAAAAGrAQAAagAAACuUhckg79E/P1jICUdq5T8AAAA/CgEAAAAAAAABrAEAAGoAAADrNFhWIgjSP6Mpit3CfOU/AAAAPxkBAAAAAAAAAa0BAABqAAAAa3b9byU60j+jKYrdwnzlPwAAAD8pAQAAAAAAAAGuAQAAagAAAOu3ookobNI/oymK3cJ85T8AAAA/OQEAAAAAAAABrwEAAGoAAABr+UejK57SP6Mpit3CfOU/AAAAPzkBAAAAAAAAAbABAABqAAAA6TrtvC7Q0j+jKYrdwnzlPwAAAD85AQAAAAAAAAGxAQAAagAAAGl8ktYxAtM/oymK3cJ85T8AAAA/SAEAAAAAAAABsgEAAGoAAADnvTfwNDTTP6Mpit3CfOU/AAAAP0gBAAAAAAAAAbMBAABqAAAAJaCvljl/0z+jKYrdwnzlPwAAAD9YAQAAAAAAAAG0AQAAagAAAKXhVLA8sdM/oymK3cJ85T8AAAA/aAEAAAAAAAABtQEAAGoAAAAnI/rJP+PTP6Mpit3CfOU/AAAAP2gBAAAAAAAAAbYBAABqAAAA58PMVkH80z+jKYrdwnzlPwAAAD9oAQAAAAAAAAG3AQAAagAAAKVkn+NCFdQ/oymK3cJ85T8AAAA/dwEAAAAAAAABuAEAAGoAAABlBXJwRC7UP6Mpit3CfOU/AAAAP3cBAAAAAAAAAbkBAABqAAAAJaZE/UVH1D+jKYrdwnzlPwAAAD/0AQAAAAAAAAG6AQAAagAAAOVGF4pHYNQ/oymK3cJ85T8AAAA/AwIAAAAAAAABuwEAAGoAAABr87I8H9bRP7XLYZ4MbeY/AAAAPwAAAAAAAAAAAbwBAABqAAAAa/OyPB/W0T8anSNyiH/mPwAAAD8PAAAAAAAAAAG9AQAAagAAAGvzsjwf1tE/fG7lRQSS5j8AAAA/DwAAAAAAAAABvgEAAGoAAABr87I8H9bRP0QRae37tuY/AAAAP20AAAAAAAAAAb8BAABqAAAAK5SFySDv0T+o4irBd8nmPwAAAD9tAAAAAAAAAAHAAQAAagAAAOs0WFYiCNI/01ZwPOsA5z8AAAA/bQAAAAAAAAABwQEAAGoAAADrNFhWIgjSPzYoMhBnE+c/AAAAP30AAAAAAAAAAcIBAABqAAAAq9Uq4yMh0j//yrW3XjjnPwAAAD+MAAAAAAAAAAHDAQAAagAAAKvVKuMjIdI/Y5x3i9pK5z8AAAA/jAAAAAAAAAABxAEAAGoAAACr1SrjIyHSPyo/+zLSb+c/AAAAP4wAAAAAAAAAAcUBAABqAAAAa3b9byU60j/y4X7ayZTnPwAAAD+cAAAAAAAAAAHGAQAAagAAACkX0PwmU9I/u4QCgsG55z8AAAA/rAAAAAAAAAABxwEAAGoAAACXiB1LjcXYP4Weez/k6OQ/AAAAPwAAAAAAAAAAAcgBAABqAAAAVSnw147e2D+Fnns/5OjkPwAAAD8AAAAAAAAAAAHJAQAAagAAABXKwmSQ99g/hZ57P+To5D8AAAA/AAAAAAAAAAABygEAAGoAAADVapXxkRDZP4Weez/k6OQ/AAAAPyAAAAAAAAAAAcsBAABqAAAAlQtofpMp2T/pbz0TYPvkPwAAAD8gAAAAAAAAAAHMAQAAagAAANXt3ySYdNk/TUH/5tsN5T8AAAA/LwAAAAAAAAABzQEAAGoAAABTL4U+m6bZP01B/+bbDeU/AAAAPz8AAAAAAAAAAc4BAABqAAAAE9BXy5y/2T+wEsG6VyDlPwAAAD8/AAAAAAAAAAHPAQAAagAAAJUR/eSf8dk/FeSCjtMy5T8AAAA/TgAAAAAAAAAB0AEAAGoAAADT83SLpDzaP3e1RGJPReU/AAAAP04AAAAAAAAAAdEBAABqAAAAkZRHGKZV2j93tURiT0XlPwAAAD9OAAAAAAAAAAHSAQAAagAAABHW7DGph9o/d7VEYk9F5T8AAAA/XgAAAAAAAAAB0wEAAGoAAADRdr++qqDaP3e1RGJPReU/AAAAP14AAAAAAAAAAdQBAABqAAAAjxeSS6y52j/bhgY2y1flPwAAAD9uAAAAAAAAAAHVAQAAagAAAE+4ZNit0to/24YGNstX5T8AAAA/fQAAAAAAAAAB1gEAAGoAAAAPWTdlr+vaP9uGBjbLV+U/AAAAP30AAAAAAAAAAdcBAABqAAAAT7hk2K3S2j/bhgY2y1flPwAAAD8KAQAAAAAAAAHYAQAAagAAAI8Xkkusudo/24YGNstX5T8AAAA/OQEAAAAAAAAB2QEAAGoAAADRdr++qqDaP9uGBjbLV+U/AAAAP0gBAAAAAAAAAdoBAABqAAAAEdbsMamH2j/bhgY2y1flPwAAAD9YAQAAAAAAAAHbAQAAagAAABPQV8ucv9k/wrSYe6EQ5j8AAAA/AAAAAAAAAAAB3AEAAGoAAADVcCpYntjZP4pXHCOZNeY/AAAAP14AAAAAAAAAAd0BAABqAAAA1XAqWJ7Y2T9R+p/KkFrmPwAAAD9eAAAAAAAAAAHeAQAAagAAAJUR/eSf8dk/fG7lRQSS5j8AAAA/bQAAAAAAAAAB3wEAAGoAAABTss9xoQraP0QRae37tuY/AAAAP20AAAAAAAAAAeABAABqAAAAE1Oi/qIj2j8LtOyU89vmPwAAAD99AAAAAAAAAAHhAQAAagAAABNTov6iI9o/b4WuaG/u5j8AAAA/fQAAAAAAAAAB4gEAAGoAAADT83SLpDzaP5z58+PiJec/AAAAP4wAAAAAAAAAAeMBAABqAAAAkZRHGKZV2j9jnHeL2krnPwAAAD+MAAAAAAAAAAHkAQAAagAAAFE1GqWnbto/Kj/7MtJv5z8AAAA/nAAAAAAAAAAB5QEAAGoAAAAR1uwxqYfaPyo/+zLSb+c/AAAAP6wAAAAAAAAAAeYBAABqAAAAEdbsMamH2j+OEL0GToLnPwAAAD+sAAAAAAAAAAHnAQAAagAAABHW7DGph9o/8uF+2smU5z8AAAA/uwAAAAAAAAAB6AEAAGoAAADRdr++qqDaP1WzQK5Fp+c/AAAAP7sAAAAAAAAAAekBAABqAAAA0Xa/vqqg2j+7hAKCwbnnPwAAAD/bAAAAAAAAAAHqAQAAagAAAI8Xkkusudo/HlbEVT3M5z8AAAA/6gAAAAAAAAAB6wEAAGoAAACPF5JLrLnaP4Enhim53uc/AAAAP+oAAAAAAAAAAewBAABqAAAAT7hk2K3S2j/k+Ef9NPHnPwAAAD/6AAAAAAAAAAHtAQAAagAAAE+4ZNit0to/SMoJ0bAD6D8AAAA/CQEAAAAAAAAB7gEAAGoAAAAPWTdlr+vaP0jKCdGwA+g/AAAAPwkBAAAAAAAAAe8BAABqAAAAD1k3Za/r2j+sm8ukLBboPwAAAD8ZAQAAAAAAAAHwAQAAagAAAFWsOguVQtk/MS3mXiiE4T8AAAA/AAAAAAAAAAAB8QEAAGoAAACVC2h+kynZP5T+pzKkluE/AAAAPwAAAAAAAAAAAfIBAABqAAAAlQtofpMp2T/5z2kGIKnhPwAAAD8AAAAAAAAAAAHzAQAAagAAANVqlfGRENk/XKEr2pu74T8AAAA/AAAAAAAAAAAB9AEAAGoAAAAVysJkkPfYP1yhK9qbu+E/AAAAPw8AAAAAAAAAAfUBAABqAAAAVSnw147e2D8kRK+Bk+DhPwAAAD8fAAAAAAAAAAH2AQAAagAAAFUp8NeO3tg/iBVxVQ/z4T8AAAA/LwAAAAAAAAAB9wEAAGoAAADX50q+i6zYP+zmMimLBeI/AAAAPy8AAAAAAAAAAfgBAABqAAAA1+dKvous2D9QuPT8BhjiPwAAAD8vAAAAAAAAAAH5AQAAagAAABdHeDGKk9g/s4m20IIq4j8AAAA/PgAAAAAAAAAB+gEAAGoAAABXpqWkiHrYP3ssOnh6T+I/AAAAP04AAAAAAAAAAfsBAABqAAAAV6alpIh62D/f/ftL9mHiPwAAAD9OAAAAAAAAAAH8AQAAagAAAJkF0xeHYdg/p6B/8+2G4j8AAAA/TgAAAAAAAAAB/QEAAGoAAADXZACLhUjYP25DA5vlq+I/AAAAP10AAAAAAAAAAf4BAABqAAAA12QAi4VI2D/SFMVuYb7iPwAAAD9dAAAAAAAAAAH/AQAAagAAANdkAIuFSNg/NeaGQt3Q4j8AAAA/bQAAAAAAAAABAAIAAGoAAADXZACLhUjYP2FazL1QCOM/AAAAP30AAAAAAAAAAQECAABqAAAA12QAi4VI2D8p/U9lSC3jPwAAAD99AAAAAAAAAAECAgAAagAAANdkAIuFSNg/8Z/TDEBS4z8AAAA/jAAAAAAAAAABAwIAAGoAAADXZACLhUjYPx0UGYizieM/AAAAP4wAAAAAAAAAAQQCAABqAAAA12QAi4VI2D9IiF4DJ8HjPwAAAD+MAAAAAAAAAAEFAgAAagAAANdkAIuFSNg/cvyjfpr44z8AAAA/nAAAAAAAAAABBgIAAGoAAACZBdMXh2HYP2YTbaEFVeQ/AAAAP6wAAAAAAAAAAQcCAABqAAAAmQXTF4dh2D8ttvBI/XnkPwAAAD+sAAAAAAAAAAEIAgAAagAAAFempaSIetg/9lh08PSe5D8AAAA/uwAAAAAAAAABCQIAAGoAAABXpqWkiHrYP4Weez/k6OQ/AAAAP7sAAAAAAAAAAQoCAABqAAAAF0d4MYqT2D9NQf/m2w3lPwAAAD/LAAAAAAAAAAELAgAAagAAAJeIHUuNxdg/FeSCjtMy5T8AAAA/ywAAAAAAAAABDAIAAGoAAACXiB1LjcXYP9uGBjbLV+U/AAAAP9oAAAAAAAAAAQ0CAABqAAAAVSnw147e2D+jKYrdwnzlPwAAAD/aAAAAAAAAAAEOAgAAagAAABXKwmSQ99g/z53PWDa05T8AAAA/6gAAAAAAAAABDwIAAGoAAAAVysJkkPfYPzJvkSyyxuU/AAAAP+oAAAAAAAAAARACAABqAAAA1WqV8ZEQ2T+WQFMALtnlPwAAAD/6AAAAAAAAAAERAgAAagAAAFWsOguVQtk/XuPWpyX+5T8AAAA/+gAAAAAAAAABEgIAAGoAAAAVTQ2YllvZP8K0mHuhEOY/AAAAPwkBAAAAAAAAARMCAABqAAAA1e3fJJh02T/CtJh7oRDmPwAAAD8pAQAAAAAAAAEUAgAAagAAAFMvhT6bptk/wrSYe6EQ5j8AAAA/ewEAAAAAAAABFQIAAGoAAADVcCpYntjZP8K0mHuhEOY/AAAAP3sBAAAAAAAAARYCAABqAAAAU7LPcaEK2j/CtJh7oRDmPwAAAD+KAQAAAAAAAAEXAgAAagAAANPzdIukPNo/+hEV1Knr5T8AAAA/mgEAAAAAAAABGAIAAGoAAAAR1uwxqYfaP5ZAUwAu2eU/AAAAP5oBAAAAAAAAARkCAABqAAAAjxeSS6y52j/Pnc9YNrTlPwAAAD+qAQAAAAAAAAEaAgAAagAAAE+4ZNit0to/BvtLsT6P5T8AAAA/qgEAAAAAAAABGwIAAGoAAACPmtx+sh3bP9uGBjbLV+U/AAAAP7kBAAAAAAAAARwCAABqAAAATzuvC7Q22z8V5IKO0zLlPwAAAD+5AQAAAAAAAAEdAgAAagAAAM98VCW3aNs/TUH/5tsN5T8AAAA/yQEAAAAAAAABHgIAAGoAAABPvvk+uprbP+lvPRNg++Q/AAAAP8kBAAAAAAAAAR8CAABqAAAAD1/My7uz2z8hzblraNbkPwAAAD/YAQAAAAAAAAEgAgAAagAAAM//nli9zNs/vfv3l+zD5D8AAAA/6AEAAAAAAAABIQIAAGoAAADP/55YvczbP1kqNsRwseQ/AAAAP/gBAAAAAAAAASICAABqAAAAjaBx5b7l2z9ZKjbEcLHkPwAAAD/4AQAAAAAAAAEjAgAAagAAAAviFv/BF9w/kYeyHHmM5D8AAAA/FwIAAAAAAAABJAIAAGoAAAAL4hb/wRfcPy228Ej9eeQ/AAAAPycCAAAAAAAAASUCAABqAAAAy4Lpi8Mw3D/K5C51gWfkPwAAAD8nAgAAAAAAAAEmAgAAagAAAIsjvBjFSdw/AkKrzYlC5D8AAAA/NgIAAAAAAAABJwIAAGoAAACLI7wYxUncP55w6fkNMOQ/AAAAPzYCAAAAAAAAASgCAABqAAAAS8SOpcZi3D9y/KN+mvjjPwAAAD9GAgAAAAAAAAEpAgAAagAAAEvEjqXGYtw/rFkg16LT4z8AAAA/RgIAAAAAAAABKgIAAGoAAABLxI6lxmLcP+S2nC+rruM/AAAAP1UCAAAAAAAAASsCAABqAAAAS8SOpcZi3D8dFBmIs4njPwAAAD9VAgAAAAAAAAEsAgAAagAAAEvEjqXGYtw/VHGV4Ltk4z8AAAA/ZQIAAAAAAAABLQIAAGoAAABLxI6lxmLcP43OETnEP+M/AAAAP2UCAAAAAAAAAS4CAABqAAAAS8SOpcZi3D9hWsy9UAjjPwAAAD91AgAAAAAAAAEvAgAAagAAAIsjvBjFSdw/mbdIFlnj4j8AAAA/dQIAAAAAAAABMAIAAGoAAAAL4hb/wRfcP9IUxW5hvuI/AAAAP4QCAAAAAAAAATECAABqAAAAC+IW/8EX3D8KckHHaZniPwAAAD+EAgAAAAAAAAEyAgAAagAAAM//nli9zNs/3/37S/Zh4j8AAAA/lAIAAAAAAAABMwIAAGoAAABPvvk+uprbPxhbeKT+POI/AAAAP5QCAAAAAAAAATQCAABqAAAAjx0nsriB2z+zibbQgiriPwAAAD+kAgAAAAAAAAE1AgAAagAAAA/cgZi1T9s/s4m20IIq4j8AAAA/pAIAAAAAAAABNgIAAGoAAAAP3IGYtU/bP1C49PwGGOI/AAAAP7MCAAAAAAAAATcCAABqAAAATzuvC7Q22z9QuPT8BhjiPwAAAD+zAgAAAAAAAAE4AgAAagAAAE87rwu0Nts/7OYyKYsF4j8AAAA/wwIAAAAAAAABOQIAAGoAAACPmtx+sh3bP4gVcVUP8+E/AAAAP8MCAAAAAAAAAToCAABqAAAAz/kJ8rAE2z+IFXFVD/PhPwAAAD/SAgAAAAAAAAE7AgAAagAAAA9ZN2Wv69o/iBVxVQ/z4T8AAAA/4gIAAAAAAAABPAIAAGoAAAAPWTdlr+vaPyREr4GT4OE/AAAAP/ICAAAAAAAAAT0CAABqAAAAT7hk2K3S2j8kRK+Bk+DhPwAAAD8hAwAAAAAAAAE+AgAAagAAAI8Xkkusudo/JESvgZPg4T8AAAA/IQMAAAAAAAABPwIAAGoAAADRdr++qqDaPyREr4GT4OE/AAAAPzADAAAAAAAAAUACAABqAAAAEdbsMamH2j8kRK+Bk+DhPwAAAD8/AwAAAAAAAAFBAgAAagAAAFE1GqWnbto/JESvgZPg4T8AAAA/TgMAAAAAAAABQgIAAGoAAACRlEcYplXaPyREr4GT4OE/AAAAP14DAAAAAAAAAUMCAABqAAAA0/N0i6Q82j8kRK+Bk+DhPwAAAD9uAwAAAAAAAAFEAgAAagAAABNTov6iI9o/JESvgZPg4T8AAAA/bgMAAAAAAAABRQIAAGoAAABTss9xoQraPyREr4GT4OE/AAAAP40DAAAAAAAAAUYCAABqAAAAlRH95J/x2T8kRK+Bk+DhPwAAAD+dAwAAAAAAAAFHAgAAagAAABTUIqgOh8A/Kj/7MtJv5z8AAAA/AAAAAAAAAAABSAIAAGoAAAAUUdh0CCPAPyo/+zLSb+c/AAAAP24AAAAAAAAAAUkCAABqAAAALJaGHPi1vj8qP/sy0m/nPwAAAD9uAAAAAAAAAAFKAgAAagAAADAHEhzZwbw/Kj/7MtJv5z8AAAA/fQAAAAAAAAABSwIAAGoAAAA49VLos2m6Pyo/+zLSb+c/AAAAP40AAAAAAAAAAUwCAABqAAAAQGbe55R1uD+OEL0GToLnPwAAAD+NAAAAAAAAAAFNAgAAagAAAEhUH7RvHbY/jhC9Bk6C5z8AAAA/jQAAAAAAAAABTgIAAGoAAABMxaqzUCm0P/LhftrJlOc/AAAAP50AAAAAAAAAAU8CAABqAAAAVDY2szE1sj9Vs0CuRafnPwAAAD+sAAAAAAAAAAFQAgAAagAAAFgwoUwlbbE/u4QCgsG55z8AAAA/rAAAAAAAAAABUQIAAGoAAABYKgzmGKWwP7uEAoLBuec/AAAAP7wAAAAAAAAAAVICAABqAAAAsEju/hi6rz8eVsRVPcznPwAAAD+8AAAAAAAAAAFTAgAAagAAALBI7v4Yuq8/gSeGKbne5z8AAAA/vAAAAAAAAAABVAIAAGoAAAC4QlmYDPKuP4Enhim53uc/AAAAP8sAAAAAAAAAAVUCAABqAAAAuDzEMQAqrj/k+Ef9NPHnPwAAAD/bAAAAAAAAAAFWAgAAagAAALg2L8vzYa0/5PhH/TTx5z8AAAA/2wAAAAAAAAABVwIAAGoAAAC4MJpk55msP0jKCdGwA+g/AAAAP/kAAAAAAAAAAVgCAABqAAAAwB7bMMJBqj+sm8ukLBboPwAAAD/5AAAAAAAAAAFZAgAAagAAAMASsWOpsag/EW2NeKgo6D8AAAA/CAEAAAAAAAABWgIAAGoAAADYBoeWkCGnPxFtjXioKOg/AAAAPwgBAAAAAAAAAVsCAABqAAAA4PTHYmvJpD91Pk9MJDvoPwAAAD8YAQAAAAAAAAFcAgAAagAAANjonZVSOaM/POHS8xtg6D8AAAA/GAEAAAAAAAABXQIAAGoAAADg1t5hLeGgP6CylMeXcug/AAAAPygBAAAAAAAAAV4CAABqAAAA0JVpKSminj9nVRhvj5foPwAAAD8oAQAAAAAAAAFfAgAAagAAANCJP1wQEp0/MPibFoe86D8AAAA/NwEAAAAAAAABYAIAAGoAAADgcevB3vGZP5TJXeoCz+g/AAAAPzcBAAAAAAAAAWECAABqAAAA8FmXJ63Rlj9bbOGR+vPoPwAAAD9HAQAAAAAAAAFiAgAAagAAAPBNbVqUQZU/W2zhkfrz6D8AAAA/RwEAAAAAAAABYwIAAGoAAADwTW1alEGVPyIPZTnyGOk/AAAAP1YBAAAAAAAAAWQCAABqAAAA8EFDjXuxkz+G4CYNbivpPwAAAD9WAQAAAAAAAAFlAgAAagAAAAA2GcBiIZI/6rHo4Ok96T8AAAA/ZgEAAAAAAAABZgIAAGoAAAAANhnAYiGSP7FUbIjhYuk/AAAAP2YBAAAAAAAAAWcCAABqAAAA4DuKS2ICjj959+8v2YfpPwAAAD92AQAAAAAAAAFoAgAAagAAAOA7iktiAo4/QJpz19Cs6T8AAAA/dgEAAAAAAAABaQIAAGoAAAAAJDaxMOKKP20OuVJE5Ok/AAAAP4UBAAAAAAAAAWoCAABqAAAAIAziFv/Bhz80sTz6OwnqPwAAAD+VAQAAAAAAAAFrAgAAagAAACD0jXzNoYQ/XyWCda9A6j8AAAA/lQEAAAAAAAABbAIAAGoAAAAg9I18zaGEPyjIBR2nZeo/AAAAP5UBAAAAAAAAAW0CAABqAAAAINw54puBgT/uaonEnorqPwAAAD+lAQAAAAAAAAFuAgAAagAAAICIy4/Uwnw/tQ0NbJav6j8AAAA/pQEAAAAAAAABbwIAAGoAAACAWCNbcYJ2P36wkBOO1Oo/AAAAP7QBAAAAAAAAAXACAABqAAAAgFgjW3GCdj9GUxS7hfnqPwAAAD+0AQAAAAAAAAFxAgAAagAAAIAoeyYOQnA/qSTWjgEM6z8AAAA/xAEAAAAAAAABcgIAAGoAAACAKHsmDkJwP3HHWTb5MOs/AAAAP8QBAAAAAAAAAXMCAABqAAAAgCh7Jg5CcD84at3d8FXrPwAAAD/TAQAAAAAAAAF0AgAAagAAAIAoeyYOQnA/nTufsWxo6z8AAAA/0wEAAAAAAAABdQIAAGoAAAAA8aXjVQNkP507n7FsaOs/AAAAP+MBAAAAAAAAAXYCAABqAAAAAPGl41UDZD8BDWGF6HrrPwAAAD/jAQAAAAAAAAF3AgAAagAAAADxpeNVA2Q/Zd4iWWSN6z8AAAA/8wEAAAAAAAABeAIAAGoAAAAA8aXjVQNkP8iv5Czgn+s/AAAAPwICAAAAAAAAAXkCAABqAAAAAPGl41UDZD8sgaYAXLLrPwAAAD8CAgAAAAAAAAF6AgAAagAAAADxpeNVA2Q/kFJo1NfE6z8AAAA/EgIAAAAAAAABewIAAGoAAAAA8aXjVQNkP/IjKqhT1+s/AAAAPxICAAAAAAAAAXwCAABqAAAAAPGl41UDZD9X9et7z+nrPwAAAD8iAgAAAAAAAAF9AgAAagAAAADxpeNVA2Q/u8atT0v86z8AAAA/IgIAAAAAAAABfgIAAGoAAACAKHsmDkJwPx+YbyPHDuw/AAAAPzECAAAAAAAAAX8CAABqAAAAgCh7Jg5CcD+CaTH3QiHsPwAAAD8xAgAAAAAAAAGAAgAAagAAAIAoeyYOQnA/5jrzyr4z7D8AAAA/QQIAAAAAAAABgQIAAGoAAACAWCNbcYJ2P0oMtZ46Ruw/AAAAP0ECAAAAAAAAAYICAABqAAAAgFgjW3GCdj+t3XZytljsPwAAAD9QAgAAAAAAAAGDAgAAagAAAICIy4/Uwnw/doD6Ga597D8AAAA/UAIAAAAAAAABhAIAAGoAAAAg3Dnim4GBPz4jfsGlouw/AAAAP2ACAAAAAAAAAYUCAABqAAAAIPSNfM2hhD+h9D+VIbXsPwAAAD9gAgAAAAAAAAGGAgAAagAAACD0jXzNoYQ/BcYBaZ3H7D8AAAA/cAIAAAAAAAABhwIAAGoAAAAAJDaxMOKKP81ohRCV7Ow/AAAAP3ACAAAAAAAAAYgCAABqAAAA4DuKS2ICjj+VCwm4jBHtPwAAAD9/AgAAAAAAAAGJAgAAagAAAPAp7/JJkZA/+NzKiwgk7T8AAAA/jwIAAAAAAAABigIAAGoAAAAANhnAYiGSP/jcyosIJO0/AAAAP58CAAAAAAAAAYsCAABqAAAAADYZwGIhkj+/f04zAEntPwAAAD+fAgAAAAAAAAGMAgAAagAAAPBNbVqUQZU/I1EQB3xb7T8AAAA/rgIAAAAAAAABjQIAAGoAAADwWZcnrdGWP+zzk65zgO0/AAAAP64CAAAAAAAAAY4CAABqAAAA4HHrwd7xmT9PxVWC75LtPwAAAD++AgAAAAAAAAGPAgAAagAAANCVaSkpop4/F2jZKee37T8AAAA/vgIAAAAAAAABkAIAAGoAAADg3HPIOamhP0LcHqVa7+0/AAAAP80CAAAAAAAAAZECAABqAAAA2OidlVI5oz8Lf6JMUhTuPwAAAD/NAgAAAAAAAAGSAgAAagAAANgA8i+EWaY/NvPnx8VL7j8AAAA/3QIAAAAAAAABkwIAAGoAAADAErFjqbGoP/2Va2+9cO4/AAAAP90CAAAAAAAAAZQCAABqAAAAwCoF/trRqz8oCrHqMKjuPwAAAD/tAgAAAAAAAAGVAgAAagAAALg8xDEAKq4/U372ZaTf7j8AAAA/7QIAAAAAAAABlgIAAGoAAABYrVYZHwmxPxsheg2cBO8/AAAAP/wCAAAAAAAAAZcCAABqAAAAVDY2szE1sj9Hlb+IDzzvPwAAAD/8AgAAAAAAAAGYAgAAagAAAEzFqrNQKbQ/cgkFBINz7z8AAAA/DAMAAAAAAAABmQIAAGoAAABITopNY1W1P9baxtf+he8/AAAAPwwDAAAAAAAAAZoCAABqAAAARFq0Gnzltj+gfUp/9qrvPwAAAD8cAwAAAAAAAAGbAgAAagAAAEDjk7SOEbg/ZiDOJu7P7z8AAAA/HAMAAAAAAAABnAIAAGoAAABAbHNOoT25P8jxj/pp4u8/AAAAPysDAAAAAAAAAZ0CAABqAAAAQHIIta0Fuj/I8Y/6aeLvPwAAAD8rAwAAAAAAAAGeAgAAagAAADR4nRu6zbo/yPGP+mni7z8AAAA/OwMAAAAAAAABnwIAAGoAAAA0AX21zPm7P8jxj/pp4u8/AAAAPzsDAAAAAAAAAaACAABqAAAANITH6NJdvD/I8Y/6aeLvPwAAAD9KAwAAAAAAAAGhAgAAagAAADAHEhzZwbw/yPGP+mni7z8AAAA/SgMAAAAAAAABogIAAGoAAAAwilxP3yW9P8jxj/pp4u8/AAAAP1oDAAAAAAAAAaMCAABqAAAAMJDxtevtvT/I8Y/6aeLvPwAAAD9aAwAAAAAAAAGkAgAAagAAACwTPOnxUb4/yPGP+mni7z8AAAA/agMAAAAAAAABpQIAAGoAAAAsGdFP/hm/P8jxj/pp4u8/AAAAP2oDAAAAAAAAAaYCAABqAAAALB9mtgrivz/I8Y/6aeLvPwAAAD95AwAAAAAAAAGnAgAAagAAAJSSfY4LVcA/yPGP+mni7z8AAAA/eQMAAAAAAAABqAIAAGoAAAAQV23bFOvAP2Ygzibuz+8/AAAAP4kDAAAAAAAAAakCAABqAAAAjhtdKB6BwT8CTwxTcr3vPwAAAD+JAwAAAAAAAAGqAgAAagAAAAzgTHUnF8I/Ak8MU3K97z8AAAA/mQMAAAAAAAABqwIAAGoAAAAOY5eoLXvCP6B9Sn/2qu8/AAAAP5kDAAAAAAAAAawCAABqAAAAjCeH9TYRwz86rIirepjvPwAAAD+oAwAAAAAAAAGtAgAAagAAAIqq0Sg9dcM/1trG1/6F7z8AAAA/qAMAAAAAAAABrgIAAGoAAAAKb8F1RgvEP3IJBQSDc+8/AAAAP7gDAAAAAAAAAa8CAABqAAAAirBmj0k9xD8POEMwB2HvPwAAAD+4AwAAAAAAAAGwAgAAagAAAAbyC6lMb8Q/q2aBXItO7z8AAAA/xwMAAAAAAAABsQIAAGoAAAAEdVbcUtPEP0eVv4gPPO8/AAAAP8cDAAAAAAAAAbICAABqAAAAhLb79VUFxT/kw/20kynvPwAAAD/XAwAAAAAAAAGzAgAAagAAAII5RilcacU/GyF6DZwE7z8AAAA/1wMAAAAAAAABtAIAAGoAAAACe+tCX5vFP7dPuDkg8u4/AAAAP+cDAAAAAAAAAbUCAABqAAAAgLyQXGLNxT9TfvZlpN/uPwAAAD/nAwAAAAAAAAG2AgAAagAAAIC8kFxizcU/8Kw0kijN7j8AAAA/9gMAAAAAAAABtwIAAGoAAACCP9uPaDHGP4zbcr6suu4/AAAAP/YDAAAAAAAAAbgCAABqAAAAAoGAqWtjxj9fZy1DOYPuPwAAAD8GBAAAAAAAAAG5AgAAagAAAILCJcNulcY//ZVrb71w7j8AAAA/BgQAAAAAAAABugIAAGoAAACCwiXDbpXGPzbz58fFS+4/AAAAPxYEAAAAAAAAAbsCAABqAAAAAATL3HHHxj9uUGQgzibuPwAAAD8WBAAAAAAAAAG8AgAAagAAAACHFRB4K8c/ejmb/WLK7T8AAAA/JQQAAAAAAAABvQIAAGoAAACAyLope13HP7OWF1Zrpe0/AAAAPzUEAAAAAAAAAb4CAABqAAAA/glgQ36Pxz+GItLa923tPwAAAD81BAAAAAAAAAG/AgAAagAAAH5LBV2Bwcc/v39OMwBJ7T8AAAA/RAQAAAAAAAABwAIAAGoAAAB+SwVdgcHHP5ULCbiMEe0/AAAAP0QEAAAAAAAAAcECAABqAAAA+oyqdoTzxz/NaIUQlezsPwAAAD9EBAAAAAAAAAHCAgAAagAAAHjOT5CHJcg/BcYBaZ3H7D8AAAA/VAQAAAAAAAABwwIAAGoAAAD4D/WpilfIPz4jfsGlouw/AAAAP2QEAAAAAAAAAcQCAABqAAAA+A/1qYpXyD92gPoZrn3sPwAAAD9kBAAAAAAAAAHFAgAAagAAAHhRmsONicg/Sgy1njpG7D8AAAA/cwQAAAAAAAABxgIAAGoAAAD2kj/dkLvIP4JpMfdCIew/AAAAP3MEAAAAAAAAAccCAABqAAAA9pI/3ZC7yD+7xq1PS/zrPwAAAD+DBAAAAAAAAAHIAgAAagAAAHbU5PaT7cg/LIGmAFyy6z8AAAA/kwQAAAAAAAAByQIAAGoAAAB21OT2k+3IP2XeIllkjes/AAAAP5MEAAAAAAAAAcoCAABqAAAAdtTk9pPtyD84at3d8FXrPwAAAD+iBAAAAAAAAAHLAgAAagAAAHbU5PaT7cg/ccdZNvkw6z8AAAA/ogQAAAAAAAABzAIAAGoAAAD2kj/dkLvIP6kk1o4BDOs/AAAAP7IEAAAAAAAAAc0CAABqAAAA9pI/3ZC7yD/igVLnCefqPwAAAD+yBAAAAAAAAAHOAgAAagAAAHhRmsONicg/Gd/OPxLC6j8AAAA/wQQAAAAAAAABzwIAAGoAAAB4UZrDjYnIP1I8S5ganeo/AAAAP8EEAAAAAAAAAdACAABqAAAA+A/1qYpXyD8oyAUdp2XqPwAAAD/BBAAAAAAAAAHRAgAAagAAAHjOT5CHJcg/XyWCda9A6j8AAAA/0QQAAAAAAAAB0gIAAGoAAAD6jKp2hPPHP5iC/s23G+o/AAAAP9EEAAAAAAAAAdMCAABqAAAAfksFXYHBxz/Q33omwPbpPwAAAD/hBAAAAAAAAAHUAgAAagAAAP4JYEN+j8c/CT33fsjR6T8AAAA/8AQAAAAAAAAB1QIAAGoAAACAyLope13HP9zIsQNVmuk/AAAAP/AEAAAAAAAAAdYCAABqAAAAgMi6KXtdxz959+8v2YfpPwAAAD8ABQAAAAAAAAHXAgAAagAAAIBFcPZ0+cY/6rHo4Ok96T8AAAA/AAUAAAAAAAAB2AIAAGoAAACCwiXDbpXGPyIPZTnyGOk/AAAAPxAFAAAAAAAAAdkCAABqAAAAgj/bj2gxxj+/PaNldgbpPwAAAD8QBQAAAAAAAAHaAgAAagAAAIC8kFxizcU/lMld6gLP6D8AAAA/HwUAAAAAAAAB2wIAAGoAAAACe+tCX5vFPzD4mxaHvOg/AAAAPx8FAAAAAAAAAdwCAABqAAAAgjlGKVxpxT/LJtpCC6roPwAAAD8vBQAAAAAAAAHdAgAAagAAAIS2+/VVBcU/Z1UYb4+X6D8AAAA/LwUAAAAAAAAB3gIAAGoAAAAEdVbcUtPEP6CylMeXcug/AAAAPz4FAAAAAAAAAd8CAABqAAAABvILqUxvxD+gspTHl3LoPwAAAD8+BQAAAAAAAAHgAgAAagAAAAbyC6lMb8Q/POHS8xtg6D8AAAA/TgUAAAAAAAAB4QIAAGoAAACKsGaPST3EPzzh0vMbYOg/AAAAP04FAAAAAAAAAeICAABqAAAAiC0cXEPZwz/YDxEgoE3oPwAAAD9tBQAAAAAAAAHjAgAAagAAAIgtHFxD2cM/dT5PTCQ76D8AAAA/bQUAAAAAAAAB5AIAAGoAAAAK7HZCQKfDP3U+T0wkO+g/AAAAP20FAAAAAAAAAeUCAABqAAAACux2QkCnwz8RbY14qCjoPwAAAD99BQAAAAAAAAHmAgAAagAAAIqq0Sg9dcM/EW2NeKgo6D8AAAA/jQUAAAAAAAAB5wIAAGoAAAAKaSwPOkPDP6yby6QsFug/AAAAP40FAAAAAAAAAegCAABqAAAAjCeH9TYRwz+sm8ukLBboPwAAAD+cBQAAAAAAAAHpAgAAagAAAAzm4dsz38I/rJvLpCwW6D8AAAA/rAUAAAAAAAAB6gIAAGoAAACMpDzCMK3CP6yby6QsFug/AAAAP7sFAAAAAAAAAesCAABqAAAAjCHyjipJwj+sm8ukLBboPwAAAD+7BQAAAAAAAAHsAgAAagAAAI6ep1sk5cE/SMoJ0bAD6D8AAAA/ywUAAAAAAAAB7QIAAGoAAAAOXQJCIbPBP0jKCdGwA+g/AAAAP8sFAAAAAAAAAe4CAABqAAAAENq3DhtPwT9IygnRsAPoPwAAAD/bBQAAAAAAAAHvAgAAagAAAJQVyMERucA/SMoJ0bAD6D8AAAA/6gUAAAAAAAAB8AIAAGoAAACUkn2OC1XAP0jKCdGwA+g/AAAAP+oFAAAAAAAAAfECAABqAAAAFFHYdAgjwD/k+Ef9NPHnPwAAAD/6BQAAAAAAAAHyAgAAagAAACycG4MEfr8/5PhH/TTx5z8AAAA/+gUAAAAAAAAB8wIAAGoAAAAsGdFP/hm/P+T4R/008ec/AAAAP/oFAAAAAAAAAfQCAABqAAAAMJDxtevtvT/k+Ef9NPHnPwAAAD8KBgAAAAAAAAH1AgAAagAAADCKXE/fJb0/5PhH/TTx5z8AAAA/CgYAAAAAAAAB9gIAAGoAAAA0hMfo0l28P+T4R/008ec/AAAAPxkGAAAAAAAAAfcCAABqAAAANH4ygsaVuz/k+Ef9NPHnPwAAAD8ZBgAAAAAAAAH4AgAAagAAADR4nRu6zbo/5PhH/TTx5z8AAAA/KQYAAAAAAAAB+QIAAGoAAABAcgi1rQW6P+T4R/008ec/AAAAPykGAAAAAAAAAfoCAABqAAAAQGxzTqE9uT/k+Ef9NPHnPwAAAD84BgAAAAAAAAH7AgAAagAAAEDpKBub2bg/5PhH/TTx5z8AAAA/OAYAAAAAAAAB/AIAAGoAAABAZt7nlHW4P+T4R/008ec/AAAAP0gGAAAAAAAAAf0CAABqAAAAWK1WGR8JsT8yOkfkEP/sPwAAAD8AAAAAAAAAAAH+AgAAagAAAFSz638r0bE/MjpH5BD/7D8AAAA/bQAAAAAAAAAB/wIAAGoAAABUPMsZPv2yPzI6R+QQ/+w/AAAAP20AAAAAAAAAAQADAABqAAAATMWqs1AptD/NaIUQlezsPwAAAD99AAAAAAAAAAEBAwAAagAAAEhUH7RvHbY/aZfDPBna7D8AAAA/fQAAAAAAAAABAgMAAGoAAABAbHNOoT25P2mXwzwZ2uw/AAAAP4wAAAAAAAAAAQMDAABqAAAAMIpcT98lvT8FxgFpncfsPwAAAD+MAAAAAAAAAAEEAwAAagAAABBXbdsU68A/ofQ/lSG17D8AAAA/nAAAAAAAAAABBQMAAGoAAACKqtEoPXXDPz4jfsGlouw/AAAAP5wAAAAAAAAAAQYDAABqAAAAgLyQXGLNxT/aUbztKZDsPwAAAD+rAAAAAAAAAAEHAwAAagAAAHjOT5CHJcg/doD6Ga597D8AAAA/qwAAAAAAAAABCAMAAGoAAAB2XcSQphnKPxGvOEYya+w/AAAAP7sAAAAAAAAAAQkDAABqAAAA8qT+ELYTyz+t3XZytljsPwAAAD+7AAAAAAAAAAEKAwAAagAAAG5p7l2/qcs/Sgy1njpG7D8AAAA/ywAAAAAAAAABCwMAAGoAAABw7DiRxQ3MP0oMtZ46Ruw/AAAAP8sAAAAAAAAAAQwDAABqAAAA7i3eqsg/zD/mOvPKvjPsPwAAAD/aAAAAAAAAAAENAwAAagAAAHDsOJHFDcw/5jrzyr4z7D8AAAA/dwEAAAAAAAABDgMAAGoAAADwqpN3wtvLP+Y688q+M+w/AAAAP4YBAAAAAAAAAQ8DAABqAAAAbmnuXb+pyz/mOvPKvjPsPwAAAD+WAQAAAAAAAAEQAwAAagAAAPInSUS8d8s/5jrzyr4z7D8AAAA/lgEAAAAAAAABEQMAAGoAAABy5qMquUXLP+Y688q+M+w/AAAAP6UBAAAAAAAAARIDAABqAAAA8qT+ELYTyz/mOvPKvjPsPwAAAD8XAgAAAAAAAAETAwAAagAAAPKk/hC2E8s/gmkx90Ih7D8AAAA/JwIAAAAAAAABFAMAAGoAAADyJ0lEvHfLPzSxPPo7Ceo/AAAAPwAAAAAAAAAAARUDAABqAAAA8KqTd8Lbyz80sTz6OwnqPwAAAD9OAAAAAAAAAAEWAwAAagAAAO6wKN7Oo8w/0N96JsD26T8AAAA/XgAAAAAAAAABFwMAAGoAAADqOQh44c/NP20OuVJE5Ok/AAAAP14AAAAAAAAAARgDAABqAAAA6sLnEfT7zj8JPfd+yNHpPwAAAD9tAAAAAAAAAAEZAwAAagAAAOLIfHgAxM8/pGs1q0y/6T8AAAA/bQAAAAAAAAABGgMAAGoAAABx54hvBkbQP0Cac9fQrOk/AAAAP30AAAAAAAAAARsDAABqAAAAr8kAFguR0D/cyLEDVZrpPwAAAD99AAAAAAAAAAEcAwAAagAAAO+reLwP3NA/3MixA1Wa6T8AAAA/jQAAAAAAAAABHQMAAGoAAAAvjvBiFCfRP3n37y/Zh+k/AAAAP40AAAAAAAAAAR4DAABqAAAArc+VfBdZ0T8VJi5cXXXpPwAAAD+cAAAAAAAAAAEfAwAAagAAAG1waAkZctE/sVRsiOFi6T8AAAA/nAAAAAAAAAABIAMAAGoAAAAtETuWGovRP7FUbIjhYuk/AAAAP6wAAAAAAAAAASEDAABqAAAA67ENIxyk0T9Og6q0ZVDpPwAAAD/bAAAAAAAAAAEiAwAAagAAAKtS4K8dvdE/ToOqtGVQ6T8AAAA/+gAAAAAAAAABIwMAAGoAAABr87I8H9bRP06DqrRlUOk/AAAAP/oAAAAAAAAAASQDAABqAAAAa/OyPB/W0T/qsejg6T3pPwAAAD8KAQAAAAAAAAElAwAAagAAACuUhckg79E/6rHo4Ok96T8AAAA/CgEAAAAAAAABJgMAAGoAAADrNFhWIgjSP+qx6ODpPek/AAAAPxkBAAAAAAAAAScDAABqAAAAq9Uq4yMh0j+G4CYNbivpPwAAAD8ZAQAAAAAAAAEoAwAAagAAAKvVKuMjIdI/Ig9lOfIY6T8AAAA/KQEAAAAAAAABKQMAAGoAAABrdv1vJTrSPyIPZTnyGOk/AAAAPykBAAAAAAAAASoDAABqAAAAKRfQ/CZT0j8iD2U58hjpPwAAAD84AQAAAAAAAAErAwAAagAAAOu3ookobNI/Ig9lOfIY6T8AAAA/WAEAAAAAAAABLAMAAGoAAACrWHUWKoXSPyIPZTnyGOk/AAAAP2cBAAAAAAAAAS0DAABqAAAAa/lHoyue0j8iD2U58hjpPwAAAD9sAQAAAAAAAAEuAwAAagAAACuaGjAtt9I/vz2jZXYG6T8AAAA/bAEAAAAAAAABLwMAAGoAAADpOu28LtDSP789o2V2Buk/AAAAP4sBAAAAAAAAATADAABqAAAAqdu/STDp0j+/PaNldgbpPwAAAD+LAQAAAAAAAAExAwAAagAAAGl8ktYxAtM/vz2jZXYG6T8AAAA/mwEAAAAAAAABMgMAAGoAAAApHWVjMxvTP789o2V2Buk/AAAAP6oBAAAAAAAAATMDAABqAAAA57038DQ00z+/PaNldgbpPwAAAD+qAQAAAAAAAAE0AwAAagAAAGf/3Ak4ZtM/W2zhkfrz6D8AAAA/ugEAAAAAAAABNQMAAGoAAADlQIIjO5jTP/eaH75+4eg/AAAAP8oBAAAAAAAAATYDAABqAAAAJyP6yT/j0z/3mh++fuHoPwAAAD/KAQAAAAAAAAE3AwAAagAAAKVkn+NCFdQ/lMld6gLP6D8AAAA/2QEAAAAAAAABOAMAAGoAAABlBXJwRC7UP5TJXeoCz+g/AAAAP9kBAAAAAAAAATkDAABqAAAAZQVycEQu1D8w+JsWh7zoPwAAAD8YAgAAAAAAAAE6AwAAagAAAAlr9pjUQ90/+1PAoTMu6j8AAAA/AAAAAAAAAAABOwMAAGoAAABHyiMM0yrdP/tTwKEzLuo/AAAAPwAAAAAAAAAAATwDAABqAAAAiSlRf9ER3T/7U8ChMy7qPwAAAD8fAAAAAAAAAAE9AwAAagAAAMmIfvLP+Nw/+1PAoTMu6j8AAAA/HwAAAAAAAAABPgMAAGoAAAAL6Ktlzt/cP/tTwKEzLuo/AAAAPy8AAAAAAAAAAT8DAABqAAAATUfZ2MzG3D/7U8ChMy7qPwAAAD8+AAAAAAAAAAFAAwAAagAAAImmBkzLrdw/+1PAoTMu6j8AAAA/XgAAAAAAAAABQQMAAGoAAADJBTS/yZTcP/tTwKEzLuo/AAAAP20AAAAAAAAAAUIDAABqAAAAC2VhMsh73D/7U8ChMy7qPwAAAD99AAAAAAAAAAFDAwAAagAAAMuC6YvDMNw/+1PAoTMu6j8AAAA/jQAAAAAAAAABRAMAAGoAAAAL4hb/wRfcP/tTwKEzLuo/AAAAP5wAAAAAAAAAAUUDAABqAAAAjaBx5b7l2z9fJYJ1r0DqPwAAAD+cAAAAAAAAAAFGAwAAagAAAA9fzMu7s9s/XyWCda9A6j8AAAA/rAAAAAAAAAABRwMAAGoAAACPHSeyuIHbP8P2Q0krU+o/AAAAP6wAAAAAAAAAAUgDAABqAAAAD9yBmLVP2z/D9kNJK1PqPwAAAD+sAAAAAAAAAAFJAwAAagAAAM/5CfKwBNs/KMgFHadl6j8AAAA/uwAAAAAAAAABSgMAAGoAAAAPWTdlr+vaPyjIBR2nZeo/AAAAP7sAAAAAAAAAAUsDAABqAAAAT7hk2K3S2j8oyAUdp2XqPwAAAD/LAAAAAAAAAAFMAwAAagAAAI8Xkkusudo/KMgFHadl6j8AAAA/ywAAAAAAAAABTQMAAGoAAADRdr++qqDaPyjIBR2nZeo/AAAAP9sAAAAAAAAAAU4DAABqAAAA0Xa/vqqg2j+MmcfwInjqPwAAAD/qAAAAAAAAAAFPAwAAagAAABHW7DGph9o/jJnH8CJ46j8AAAA/+gAAAAAAAAABUAMAAGoAAACRlEcYplXaP+5qicSeiuo/AAAAP/oAAAAAAAAAAVEDAABqAAAA0/N0i6Q82j/uaonEnorqPwAAAD8KAQAAAAAAAAFSAwAAagAAAFOyz3GhCto/UjxLmBqd6j8AAAA/CgEAAAAAAAABUwMAAGoAAADVcCpYntjZP7UNDWyWr+o/AAAAPxkBAAAAAAAAAVQDAABqAAAAUy+FPpum2T+1DQ1slq/qPwAAAD8ZAQAAAAAAAAFVAwAAagAAAJOOsrGZjdk/Gd/OPxLC6j8AAAA/KQEAAAAAAAABVgMAAGoAAADV7d8kmHTZP36wkBOO1Oo/AAAAPykBAAAAAAAAAVcDAABqAAAAFU0NmJZb2T9+sJATjtTqPwAAAD84AQAAAAAAAAFYAwAAagAAABVNDZiWW9k/4oFS5wnn6j8AAAA/OAEAAAAAAAABWQMAAGoAAABVrDoLlULZP+KBUucJ5+o/AAAAP0gBAAAAAAAAAVoDAABqAAAAlQtofpMp2T9GUxS7hfnqPwAAAD9IAQAAAAAAAAFbAwAAagAAANVqlfGRENk/qSTWjgEM6z8AAAA/ZwEAAAAAAAABXAMAAGoAAADVapXxkRDZPw32l2J9Hus/AAAAP3cBAAAAAAAAAV0DAABqAAAA1WqV8ZEQ2T9xx1k2+TDrPwAAAD+HAQAAAAAAAAFeAwAAagAAABXKwmSQ99g/ccdZNvkw6z8AAAA/hwEAAAAAAAABXwMAAGoAAAAVysJkkPfYP9SYGwp1Q+s/AAAAP5YBAAAAAAAAAWADAABqAAAAFcrCZJD32D84at3d8FXrPwAAAD+5AQAAAAAAAAFhAwAAagAAABXKwmSQ99g/nTufsWxo6z8AAAA/yQEAAAAAAAABYgMAAGoAAAAVysJkkPfYPwENYYXoeus/AAAAP2gFAAAAAAAAAWMDAABqAAAARVMDpuVW3j84at3d8FXrPwAAAD93BQAAAAAAAAFkAwAAagAAAEVTA6blVt4/ccdZNvkw6z8AAAA/dwUAAAAAAAABZQMAAGoAAABFUwOm5VbeP6kk1o4BDOs/AAAAP5YFAAAAAAAAAWYDAABqAAAARVMDpuVW3j9GUxS7hfnqPwAAAD+WBQAAAAAAAAFnAwAAagAAAEVTA6blVt4/4oFS5wnn6j8AAAA/pgUAAAAAAAABaAMAAGoAAACHsjAZ5D3eP+KBUucJ5+o/AAAAP7YFAAAAAAAAAWkDAABqAAAAh7IwGeQ93j9+sJATjtTqPwAAAD/zBQAAAAAAAAFqAwAAagAAAMcRXoziJN4/frCQE47U6j8AAAA/AwYAAAAAAAABawMAAGoAAAAHcYv/4AvePxnfzj8Swuo/AAAAPxIGAAAAAAAAAWwDAABqAAAAB3GL/+AL3j+1DQ1slq/qPwAAAD8iBgAAAAAAAAFtAwAAagAAAEXQuHLf8t0/tQ0NbJav6j8AAAA/MgYAAAAAAAABbgMAAGoAAABF0Lhy3/LdP1I8S5ganeo/AAAAPzIGAAAAAAAAAW8DAABqAAAAhy/m5d3Z3T9SPEuYGp3qPwAAAD9BBgAAAAAAAAFwAwAAagAAAIcv5uXd2d0/7mqJxJ6K6j8AAAA/UQYAAAAAAAABcQMAAGoAAADFjhNZ3MDdP+5qicSeiuo/AAAAP3AGAAAAAAAAAXIDAABqAAAACe5AzNqn3T+MmcfwInjqPwAAAD9wBgAAAAAAAAFzAwAAagAAAEdNbj/Zjt0/jJnH8CJ46j8AAAA/gAYAAAAAAAABdAMAAGoAAADHC8kl1lzdP4yZx/AieOo/AAAAP48GAAAAAAAAAXUDAABqAAAAxwvJJdZc3T8oyAUdp2XqPwAAAD+fBgAAAAAAAAF2AwAAagAAAAlr9pjUQ90/KMgFHadl6j8AAAA/nwYAAAAAAAABdwMAAGoAAAAJa/aY1EPdP8P2Q0krU+o/AAAAP68GAAAAAAAAAXgDAABqAAAAR8ojDNMq3T/D9kNJK1PqPwAAAD+vBgAAAAAAAAF5AwAAagAAANhfUGnGgOw/HlbEVT3M5z8AAAA/AAAAAAAAAAABegMAAGoAAAB6D+eiRXTsPx5WxFU9zOc/AAAAPwAAAAAAAAAAAXsDAABqAAAAWh6rT8NO7D+BJ4Ypud7nPwAAAD8fAAAAAAAAAAF8AwAAagAAADotb/xAKew/5PhH/TTx5z8AAAA/LwAAAAAAAAABfQMAAGoAAAAcPDOpvgPsP0jKCdGwA+g/AAAAPy8AAAAAAAAAAX4DAABqAAAAWptgHL3q6z+sm8ukLBboPwAAAD8+AAAAAAAAAAF/AwAAagAAADqqJMk6xes/2A8RIKBN6D8AAAA/PgAAAAAAAAABgAMAAGoAAAB8CVI8OazrPzzh0vMbYOg/AAAAP04AAAAAAAAAAYEDAABqAAAAXhgW6baG6z8DhFabE4XoPwAAAD9OAAAAAAAAAAGCAwAAagAAAJx3Q1y1bes/Z1UYb4+X6D8AAAA/XgAAAAAAAAABgwMAAGoAAAA8J9qVNGHrP8sm2kILqug/AAAAP20AAAAAAAAAAYQDAABqAAAA3tZwz7NU6z/LJtpCC6roPwAAAD9tAAAAAAAAAAGFAwAAagAAAH6GBwkzSOs/MPibFoe86D8AAAA/fQAAAAAAAAABhgMAAGoAAAB+hgcJM0jrP5TJXeoCz+g/AAAAP30AAAAAAAAAAYcDAABqAAAAvOU0fDEv6z/3mh++fuHoPwAAAD+MAAAAAAAAAAGIAwAAagAAAF6Vy7WwIus/W2zhkfrz6D8AAAA/nAAAAAAAAAABiQMAAGoAAACe9PgorwnrP789o2V2Buk/AAAAP5wAAAAAAAAAAYoDAABqAAAA4FMmnK3w6j+G4CYNbivpPwAAAD+sAAAAAAAAAAGLAwAAagAAAB6zUw+s1+o/6rHo4Ok96T8AAAA/rAAAAAAAAAABjAMAAGoAAABgEoGCqr7qP7FUbIjhYuk/AAAAP7sAAAAAAAAAAY0DAABqAAAA4NDbaKeM6j959+8v2YfpPwAAAD+7AAAAAAAAAAGOAwAAagAAAMLfnxUlZ+o/pGs1q0y/6T8AAAA/ywAAAAAAAAABjwMAAGoAAABCnvr7ITXqP20OuVJE5Ok/AAAAP8sAAAAAAAAAAZADAABqAAAAgP0nbyAc6j+Ygv7NtxvqPwAAAD/bAAAAAAAAAAGRAwAAagAAAMJcVeIeA+o/+1PAoTMu6j8AAAA/2wAAAAAAAAABkgMAAGoAAAAAvIJVHerpP8P2Q0krU+o/AAAAP+oAAAAAAAAAAZMDAABqAAAAQhuwyBvR6T8oyAUdp2XqPwAAAD/qAAAAAAAAAAGUAwAAagAAAOLKRgKbxOk/7mqJxJ6K6j8AAAA/+gAAAAAAAAABlQMAAGoAAACCet07GrjpP1I8S5ganeo/AAAAPwkBAAAAAAAAAZYDAABqAAAAJCp0dZmr6T+1DQ1slq/qPwAAAD8JAQAAAAAAAAGXAwAAagAAAGKJoeiXkuk/frCQE47U6j8AAAA/KQEAAAAAAAABmAMAAGoAAACk6M5blnnpP36wkBOO1Oo/AAAAPzgBAAAAAAAAAZkDAABqAAAApOjOW5Z56T/igVLnCefqPwAAAD84AQAAAAAAAAGaAwAAagAAAEKYZZUVbek/RlMUu4X56j8AAAA/OAEAAAAAAAABmwMAAGoAAADiR/zOlGDpP6kk1o4BDOs/AAAAP0gBAAAAAAAAAZwDAABqAAAAgveSCBRU6T9xx1k2+TDrPwAAAD9YAQAAAAAAAAGdAwAAagAAAGQGV7WRLuk/OGrd3fBV6z8AAAA/WAEAAAAAAAABngMAAGoAAAAGtu3uECLpP507n7FsaOs/AAAAP2cBAAAAAAAAAZ8DAABqAAAApmWEKJAV6T9l3iJZZI3rPwAAAD9nAQAAAAAAAAGgAwAAagAAAKZlhCiQFek/LIGmAFyy6z8AAAA/dwEAAAAAAAABoQMAAGoAAABEFRtiDwnpP5BSaNTXxOs/AAAAP3cBAAAAAAAAAaIDAABqAAAA5MSxm4786D+QUmjU18TrPwAAAD93AQAAAAAAAAGjAwAAagAAAOTEsZuO/Og/8iMqqFPX6z8AAAA/hgEAAAAAAAABpAMAAGoAAADkxLGbjvzoP1f163vP6es/AAAAP4YBAAAAAAAAAaUDAABqAAAAhnRI1Q3w6D9X9et7z+nrPwAAAD+WAQAAAAAAAAGmAwAAagAAAIZ0SNUN8Og/u8atT0v86z8AAAA/pgEAAAAAAAABpwMAAGoAAACGdEjVDfDoPx+YbyPHDuw/AAAAP6YBAAAAAAAAAagDAABqAAAAhnRI1Q3w6D+CaTH3QiHsPwAAAD+1AQAAAAAAAAGpAwAAagAAAIZ0SNUN8Og/5jrzyr4z7D8AAAA/xQEAAAAAAAABqgMAAGoAAACGdEjVDfDoP63ddnK2WOw/AAAAP8UBAAAAAAAAAasDAABqAAAAhnRI1Q3w6D92gPoZrn3sPwAAAD/VAQAAAAAAAAGsAwAAagAAAOTEsZuO/Og/PiN+waWi7D8AAAA/1QEAAAAAAAABrQMAAGoAAADkxLGbjvzoP2mXwzwZ2uw/AAAAP9UBAAAAAAAAAa4DAABqAAAA5MSxm4786D/NaIUQlezsPwAAAD/kAQAAAAAAAAGvAwAAagAAAEQVG2IPCek/lQsJuIwR7T8AAAA/9AEAAAAAAAABsAMAAGoAAACmZYQokBXpP1uujF+ENu0/AAAAP/QBAAAAAAAAAbEDAABqAAAABrbt7hAi6T8jURAHfFvtPwAAAD/0AQAAAAAAAAGyAwAAagAAAGQGV7WRLuk/7POTrnOA7T8AAAA/AwIAAAAAAAABswMAAGoAAADEVsB7EjvpP0/FVYLvku0/AAAAPyMCAAAAAAAAAbQDAABqAAAAgveSCBRU6T9PxVWC75LtPwAAAD9SAgAAAAAAAAG1AwAAagAAAEKYZZUVbek/T8VVgu+S7T8AAAA/UgIAAAAAAAABtgMAAGoAAABiiaHol5LpP0/FVYLvku0/AAAAP2ECAAAAAAAAAbcDAABqAAAAJCp0dZmr6T9PxVWC75LtPwAAAD9xAgAAAAAAAAG4AwAAagAAAOLKRgKbxOk/T8VVgu+S7T8AAAA/cQIAAAAAAAABuQMAAGoAAABgDOwbnvbpP7OWF1Zrpe0/AAAAP3ECAAAAAAAAAboDAABqAAAAQp76+yE16j+zlhdWa6XtPwAAAD+AAgAAAAAAAAG7AwAAagAAAH6AcqImgOo/s5YXVmul7T8AAAA/gAIAAAAAAAABvAMAAGoAAABgEoGCqr7qP7OWF1Zrpe0/AAAAP5ACAAAAAAAAAb0DAABqAAAAnvT4KK8J6z+zlhdWa6XtPwAAAD+QAgAAAAAAAAG+AwAAagAAABw2nkKyO+s/T8VVgu+S7T8AAAA/oAIAAAAAAAABvwMAAGoAAAD+x6wiNnrrP+zzk65zgO0/AAAAP6ACAAAAAAAAAcADAABqAAAAHLnodbif6z/s85Ouc4DtPwAAAD+vAgAAAAAAAAHBAwAAagAAADqqJMk6xes/I1EQB3xb7T8AAAA/rwIAAAAAAAABwgMAAGoAAABam2AcverrP1uujF+ENu0/AAAAP78CAAAAAAAAAcMDAABqAAAA2twFNsAc7D/43MqLCCTtPwAAAD+/AgAAAAAAAAHEAwAAagAAAPrNQYlCQuw/zWiFEJXs7D8AAAA/zwIAAAAAAAABxQMAAGoAAAC4bhQWRFvsPwXGAWmdx+w/AAAAP88CAAAAAAAAAcYDAABqAAAA2F9QacaA7D+h9D+VIbXsPwAAAD/eAgAAAAAAAAHHAwAAagAAAJoAI/bHmew/PiN+waWi7D8AAAA/7gIAAAAAAAAByAMAAGoAAABYofWCybLsP3aA+hmufew/AAAAP+4CAAAAAAAAAckDAABqAAAAGkLID8vL7D8RrzhGMmvsPwAAAD/uAgAAAAAAAAHKAwAAagAAANjimpzM5Ow/rd12crZY7D8AAAA//QIAAAAAAAABywMAAGoAAAD209bvTgrtP0oMtZ46Ruw/AAAAP/0CAAAAAAAAAcwDAABqAAAAuHSpfFAj7T/mOvPKvjPsPwAAAD8NAwAAAAAAAAHNAwAAagAAAHYVfAlSPO0/5jrzyr4z7D8AAAA/DQMAAAAAAAABzgMAAGoAAAA4tk6WU1XtP4JpMfdCIew/AAAAPx0DAAAAAAAAAc8DAABqAAAA9lYhI1Vu7T8fmG8jxw7sPwAAAD8dAwAAAAAAAAHQAwAAagAAABhIXXbXk+0/u8atT0v86z8AAAA/LAMAAAAAAAAB0QMAAGoAAADW6C8D2aztP7vGrU9L/Os/AAAAPywDAAAAAAAAAdIDAABqAAAAlIkCkNrF7T9X9et7z+nrPwAAAD88AwAAAAAAAAHTAwAAagAAAFYq1Rzc3u0/8iMqqFPX6z8AAAA/PAMAAAAAAAAB1AMAAGoAAAAUy6ep3fftP/IjKqhT1+s/AAAAP0wDAAAAAAAAAdUDAABqAAAANLzj/F8d7j+QUmjU18TrPwAAAD9MAwAAAAAAAAHWAwAAagAAAPRctolhNu4/yK/kLOCf6z8AAAA/awMAAAAAAAAB1wMAAGoAAAC2/YgWY0/uP2XeIllkjes/AAAAP2sDAAAAAAAAAdgDAABqAAAAdJ5bo2Ro7j84at3d8FXrPwAAAD9rAwAAAAAAAAHZAwAAagAAADY/LjBmge4/ccdZNvkw6z8AAAA/awMAAAAAAAAB2gMAAGoAAAD03wC9Z5ruP6kk1o4BDOs/AAAAP3oDAAAAAAAAAdsDAABqAAAAVDBqg+im7j9+sJATjtTqPwAAAD96AwAAAAAAAAHcAwAAagAAALKA00lps+4/7mqJxJ6K6j8AAAA/igMAAAAAAAAB3QMAAGoAAAAQ0TwQ6r/uP/tTwKEzLuo/AAAAP5oDAAAAAAAAAd4DAABqAAAAENE8EOq/7j/Q33omwPbpPwAAAD+aAwAAAAAAAAHfAwAAagAAALKA00lps+4/pGs1q0y/6T8AAAA/mgMAAAAAAAAB4AMAAGoAAAB0nlujZGjuPyIPZTnyGOk/AAAAP6kDAAAAAAAAAeEDAABqAAAAVK0fUOJC7j/3mh++fuHoPwAAAD+5AwAAAAAAAAHiAwAAagAAAJIMTcPgKe4/MPibFoe86D8AAAA/uQMAAAAAAAAB4wMAAGoAAAB0GxFwXgTuPwOEVpsTheg/AAAAP8kDAAAAAAAAAeQDAABqAAAAVirVHNze7T884dLzG2DoPwAAAD/JAwAAAAAAAAHlAwAAagAAAJSJApDaxe0/dT5PTCQ76D8AAAA/2AMAAAAAAAAB5gMAAGoAAADW6C8D2aztPxFtjXioKOg/AAAAP+gDAAAAAAAAAecDAABqAAAA1ugvA9ms7T+sm8ukLBboPwAAAD/oAwAAAAAAAAHoAwAAagAAAHSYxjxYoO0/rJvLpCwW6D8AAAA/6AMAAAAAAAAB6QMAAGoAAAB0mMY8WKDtP0jKCdGwA+g/AAAAP/cDAAAAAAAAAeoDAABqAAAAtvfzr1aH7T/k+Ef9NPHnPwAAAD/3AwAAAAAAAAHrAwAAagAAAFaniunVeu0/5PhH/TTx5z8AAAA/BwQAAAAAAAAB7AMAAGoAAACYBrhc1GHtP4Enhim53uc/AAAAPxcEAAAAAAAAAe0DAABqAAAA1mXlz9JI7T8eVsRVPcznPwAAAD8XBAAAAAAAAAHuAwAAagAAABjFEkPRL+0/HlbEVT3M5z8AAAA/JgQAAAAAAAAB7wMAAGoAAAD209bvTgrtP7uEAoLBuec/AAAAPyYEAAAAAAAAAfADAABqAAAA2OKanMzk7D9Vs0CuRafnPwAAAD82BAAAAAAAAAHxAwAAagAAALrxXklKv+w/8uF+2smU5z8AAAA/NgQAAAAAAAAB8gMAAGoAAAA4sLkvR43sP/LhftrJlOc/AAAAP0YEAAAAAAAAAfMDAABqAAAAGr993MRn7D/y4X7ayZTnPwAAAD9GBAAAAAAAAAH0AwAAagAAAFoeq0/DTuw/8uF+2smU5z8AAAA/VQQAAAAAAAAB9QMAAGoAAACcfdjCwTXsP/LhftrJlOc/AAAAP1UEAAAAAAAAAfYDAABqAAAAOi1v/EAp7D/y4X7ayZTnPwAAAD90BAAAAAAAAAH3AwAAagAAAIC8kFxizcU/NigyEGcT5z8AAAA/AAAAAAAAAAAB+AMAAGoAAACKsGaPST3EP9NWcDzrAOc/AAAAPxAAAAAAAAAAAfkDAABqAAAACux2QkCnwz/TVnA86wDnPwAAAD8QAAAAAAAAAAH6AwAAagAAAAzm4dsz38I/01ZwPOsA5z8AAAA/HwAAAAAAAAAB+wMAAGoAAACMIfKOKknCP9NWcDzrAOc/AAAAPz4AAAAAAAAAAfwDAABqAAAADl0CQiGzwT/TVnA86wDnPwAAAD8+AAAAAAAAAAH9AwAAagAAAJCYEvUXHcE/NigyEGcT5z8AAAA/PgAAAAAAAAAB/gMAAGoAAAAU1CKoDofAP5z58+PiJec/AAAAP04AAAAAAAAAAf8DAABqAAAALJwbgwR+vz//yrW3XjjnPwAAAD9dAAAAAAAAAAEABAAAagAAACwTPOnxUb4//8q1t1445z8AAAA/XQAAAAAAAAABAQQAAGoAAAAwDaeC5Ym9P2Ocd4vaSuc/AAAAP20AAAAAAAAAAQIEAABqAAAAMAcSHNnBvD/HbTlfVl3nPwAAAD9tAAAAAAAAAAEDBAAAagAAADQBfbXM+bs/x205X1Zd5z8AAAA/bQAAAAAAAAABBAQAAGoAAAA0++dOwDG7P44QvQZOguc/AAAAP30AAAAAAAAAAQUEAABqAAAANHidG7rNuj/y4X7ayZTnPwAAAD99AAAAAAAAAAEGBAAAagAAADj1Uuizabo/VbNArkWn5z8AAAA/jAAAAAAAAAABBwQAAGoAAABAcgi1rQW6P7uEAoLBuec/AAAAP4wAAAAAAAAAAQgEAABqAAAAQO+9gaehuT+7hAKCwbnnPwAAAD+cAAAAAAAAAAEJBAAAagAAAEDpKBub2bg/HlbEVT3M5z8AAAA/nAAAAAAAAAABCgQAAGoAAABAZt7nlHW4P4Enhim53uc/AAAAP6sAAAAAAAAAAQsEAABqAAAARGBJgYittz/k+Ef9NPHnPwAAAD+rAAAAAAAAAAEMBAAAagAAAERgSYGIrbc/SMoJ0bAD6D8AAAA/uwAAAAAAAAABDQQAAGoAAABE3f5Ngkm3P6yby6QsFug/AAAAP8sAAAAAAAAAAQ4EAABqAAAARN3+TYJJtz8RbY14qCjoPwAAAD/LAAAAAAAAAAEPBAAAagAAAERatBp85bY/2A8RIKBN6D8AAAA/ywAAAAAAAAABEAQAAGoAAABI12nndYG2PwOEVpsTheg/AAAAP9oAAAAAAAAAAREEAABqAAAASFQftG8dtj/LJtpCC6roPwAAAD/aAAAAAAAAAAESBAAAagAAAEhUH7RvHbY/lMld6gLP6D8AAAA/6gAAAAAAAAABEwQAAGoAAABE0dSAabm1P1ts4ZH68+g/AAAAP+oAAAAAAAAAARQEAABqAAAASE6KTWNVtT8iD2U58hjpPwAAAD/6AAAAAAAAAAEVBAAAagAAAEjLPxpd8bQ/ToOqtGVQ6T8AAAA/+gAAAAAAAAABFgQAAGoAAABIyz8aXfG0P7FUbIjhYuk/AAAAPwkBAAAAAAAAARcEAABqAAAASMs/Gl3xtD959+8v2YfpPwAAAD8JAQAAAAAAAAEYBAAAagAAAEhI9eZWjbQ/QJpz19Cs6T8AAAA/GQEAAAAAAAABGQQAAGoAAABISPXmVo20P6RrNatMv+k/AAAAPxkBAAAAAAAAARoEAABqAAAATMWqs1AptD8JPfd+yNHpPwAAAD8oAQAAAAAAAAEbBAAAagAAAEzFqrNQKbQ/0N96JsD26T8AAAA/KAEAAAAAAAABHAQAAGoAAABMQmCASsWzP5iC/s23G+o/AAAAPzgBAAAAAAAAAR0EAABqAAAATEJggErFsz9fJYJ1r0DqPwAAAD84AQAAAAAAAAEeBAAAagAAAEy/FU1EYbM/KMgFHadl6j8AAAA/SAEAAAAAAAABHwQAAGoAAABMvxVNRGGzP+5qicSeiuo/AAAAP0gBAAAAAAAAASAEAABqAAAAVDzLGT79sj+1DQ1slq/qPwAAAD9XAQAAAAAAAAEhBAAAagAAAFQ8yxk+/bI/4oFS5wnn6j8AAAA/VwEAAAAAAAABIgQAAGoAAABUPMsZPv2yP6kk1o4BDOs/AAAAP2cBAAAAAAAAASMEAABqAAAAVDzLGT79sj8N9pdifR7rPwAAAD9nAQAAAAAAAAEkBAAAagAAAFS5gOY3mbI/1JgbCnVD6z8AAAA/dwEAAAAAAAABJQQAAGoAAABUuYDmN5myPzhq3d3wVes/AAAAP3cBAAAAAAAAASYEAABqAAAAVLmA5jeZsj8BDWGF6HrrPwAAAD+GAQAAAAAAAAEnBAAAagAAAFS5gOY3mbI/Zd4iWWSN6z8AAAA/hgEAAAAAAAABKAQAAGoAAABUuYDmN5myP8iv5Czgn+s/AAAAP5YBAAAAAAAAASkEAABqAAAAVLmA5jeZsj8sgaYAXLLrPwAAAD+lAQAAAAAAAAEqBAAAagAAAFS5gOY3mbI/kFJo1NfE6z8AAAA/pQEAAAAAAAABKwQAAGoAAABUuYDmN5myP/IjKqhT1+s/AAAAP7UBAAAAAAAAASwEAABqAAAAVLmA5jeZsj9X9et7z+nrPwAAAD+1AQAAAAAAAAEtBAAAagAAAFS5gOY3mbI/H5hvI8cO7D8AAAA/xQEAAAAAAAABLgQAAGoAAABUPMsZPv2yP4JpMfdCIew/AAAAP8UBAAAAAAAAAS8EAABqAAAATL8VTURhsz/mOvPKvjPsPwAAAD/UAQAAAAAAAAEwBAAAagAAAEy/FU1EYbM/rd12crZY7D8AAAA/1AEAAAAAAAABMQQAAGoAAABMxaqzUCm0PxGvOEYya+w/AAAAP+QBAAAAAAAAATIEAABqAAAATMWqs1AptD/aUbztKZDsPwAAAD/kAQAAAAAAAAEzBAAAagAAAEhOik1jVbU/ofQ/lSG17D8AAAA/9AEAAAAAAAABNAQAAGoAAABIVB+0bx22PwXGAWmdx+w/AAAAP/QBAAAAAAAAATUEAABqAAAAQOOTtI4RuD+VCwm4jBHtPwAAAD8DAgAAAAAAAAE2BAAAagAAAEBsc06hPbk/W66MX4Q27T8AAAA/EwIAAAAAAAABNwQAAGoAAABAcgi1rQW6P79/TjMASe0/AAAAPxMCAAAAAAAAATgEAABqAAAANPvnTsAxuz+GItLa923tPwAAAD8iAgAAAAAAAAE5BAAAagAAADQBfbXM+bs/7POTrnOA7T8AAAA/IgIAAAAAAAABOgQAAGoAAAAwilxP3yW9P+zzk65zgO0/AAAAPzICAAAAAAAAATsEAABqAAAALBM86fFRvj9PxVWC75LtPwAAAD8yAgAAAAAAAAE8BAAAagAAACwZ0U/+Gb8/s5YXVmul7T8AAAA/RgIAAAAAAAABPQQAAGoAAAAUUdh0CCPAPxdo2Snnt+0/AAAAP0YCAAAAAAAAAT4EAABqAAAAlBXIwRG5wD8XaNkp57ftPwAAAD9VAgAAAAAAAAE/BAAAagAAAJCYEvUXHcE/ejmb/WLK7T8AAAA/VQIAAAAAAAABQAQAAGoAAAAOXQJCIbPBP94KXdHe3O0/AAAAP2UCAAAAAAAAAUEEAABqAAAADOBMdScXwj9C3B6lWu/tPwAAAD9lAgAAAAAAAAFCBAAAagAAAIykPMIwrcI/QtwepVrv7T8AAAA/dQIAAAAAAAABQwQAAGoAAAAKaSwPOkPDP6at4HjWAe4/AAAAP3UCAAAAAAAAAUQEAABqAAAACux2QkCnwz+mreB41gHuPwAAAD+EAgAAAAAAAAFFBAAAagAAAIqwZo9JPcQ/C3+iTFIU7j8AAAA/hAIAAAAAAAABRgQAAGoAAACEM7HCT6HEPwt/okxSFO4/AAAAP5QCAAAAAAAAAUcEAABqAAAAgLyQXGLNxT9uUGQgzibuPwAAAD+jAgAAAAAAAAFIBAAAagAAAAKBgKlrY8Y/blBkIM4m7j8AAAA/swIAAAAAAAABSQQAAGoAAAAAhxUQeCvHP25QZCDOJu4/AAAAP7MCAAAAAAAAAUoEAABqAAAA+A/1qYpXyD9uUGQgzibuPwAAAD+zAgAAAAAAAAFLBAAAagAAAPoVihCXH8k/blBkIM4m7j8AAAA/wwIAAAAAAAABTAQAAGoAAAB42nldoLXJP25QZCDOJu4/AAAAP8MCAAAAAAAAAU0EAABqAAAAdOAOxKx9yj9uUGQgzibuPwAAAD/SAgAAAAAAAAFOBAAAagAAAPKk/hC2E8s/blBkIM4m7j8AAAA/0gIAAAAAAAABTwQAAGoAAABuae5dv6nLP25QZCDOJu4/AAAAP+ICAAAAAAAAAVAEAABqAAAA7i3eqsg/zD9uUGQgzibuPwAAAD/iAgAAAAAAAAFRBAAAagAAAG7yzffR1cw/C3+iTFIU7j8AAAA/8gIAAAAAAAABUgQAAGoAAADqtr1E22vNP6at4HjWAe4/AAAAP/ICAAAAAAAAAVMEAABqAAAA6jkIeOHPzT+mreB41gHuPwAAAD8BAwAAAAAAAAFUBAAAagAAAOq8UqvnM84/QtwepVrv7T8AAAA/EQMAAAAAAAABVQQAAGoAAABmgUL48MnOP94KXdHe3O0/AAAAPxEDAAAAAAAAAVYEAABqAAAAZgSNK/ctzz96OZv9YsrtPwAAAD8RAwAAAAAAAAFXBAAAagAAAGaH1179kc8/ejmb/WLK7T8AAAA/IAMAAAAAAAABWAQAAGoAAABiCiKSA/bPPxdo2Snnt+0/AAAAPyADAAAAAAAAAVkEAABqAAAAsUa24gQt0D+zlhdWa6XtPwAAAD8wAwAAAAAAAAFaBAAAagAAAO8oLokJeNA/T8VVgu+S7T8AAAA/MAMAAAAAAAABWwQAAGoAAACvyQAWC5HQP0/FVYLvku0/AAAAP0ADAAAAAAAAAVwEAABqAAAALwumLw7D0D/s85Ouc4DtPwAAAD9AAwAAAAAAAAFdBAAAagAAAK9MS0kR9dA/hiLS2vdt7T8AAAA/TwMAAAAAAAABXgQAAGoAAADvLsPvFUDRP4Yi0tr3be0/AAAAP08DAAAAAAAAAV8EAABqAAAAbXBoCRly0T8jURAHfFvtPwAAAD9fAwAAAAAAAAFgBAAAagAAAC0RO5Yai9E/v39OMwBJ7T8AAAA/XwMAAAAAAAABYQQAAGoAAADrsQ0jHKTRP79/TjMASe0/AAAAP28DAAAAAAAAAWIEAABqAAAAq1Lgrx290T9broxfhDbtPwAAAD9vAwAAAAAAAAFjBAAAagAAAKtS4K8dvdE/+NzKiwgk7T8AAAA/fgMAAAAAAAABZAQAAGoAAABr87I8H9bRP/jcyosIJO0/AAAAP34DAAAAAAAAAWUEAABqAAAAa/OyPB/W0T+VCwm4jBHtPwAAAD+dAwAAAAAAAAFmBAAAagAAACuUhckg79E/lQsJuIwR7T8AAAA/nQMAAAAAAAABZwQAAGoAAADrNFhWIgjSPzI6R+QQ/+w/AAAAP70DAAAAAAAAAWgEAABqAAAAq9Uq4yMh0j/NaIUQlezsPwAAAD+9AwAAAAAAAAFpBAAAagAAACkX0PwmU9I/aZfDPBna7D8AAAA/vQMAAAAAAAABagQAAGoAAADrt6KJKGzSPwXGAWmdx+w/AAAAP70DAAAAAAAAAWsEAABqAAAAq1h1FiqF0j+h9D+VIbXsPwAAAD/MAwAAAAAAAAFsBAAAagAAACuaGjAtt9I/PiN+waWi7D8AAAA/3AMAAAAAAAABbQQAAGoAAACp279JMOnSP3aA+hmufew/AAAAP9wDAAAAAAAAAW4EAABqAAAAp14KfTZN0z+t3XZytljsPwAAAD/sAwAAAAAAAAFvBAAAagAAAGf/3Ak4ZtM/5jrzyr4z7D8AAAA/7AMAAAAAAAABcAQAAGoAAAAloK+WOX/TP+Y688q+M+w/AAAAP/sDAAAAAAAAAXEEAABqAAAAJaCvljl/0z+CaTH3QiHsPwAAAD/7AwAAAAAAAAFyBAAAagAAAOVAgiM7mNM/H5hvI8cO7D8AAAA/CwQAAAAAAAABcwQAAGoAAADlQIIjO5jTP7vGrU9L/Os/AAAAPwsEAAAAAAAAAXQEAABqAAAApeFUsDyx0z+7xq1PS/zrPwAAAD8aBAAAAAAAAAF1BAAAagAAAKXhVLA8sdM/V/Xre8/p6z8AAAA/GgQAAAAAAAABdgQAAGoAAABlgic9PsrTP/IjKqhT1+s/AAAAPyoEAAAAAAAAAXcEAABqAAAAZYInPT7K0z+QUmjU18TrPwAAAD8qBAAAAAAAAAF4BAAAagAAACcj+sk/49M/yK/kLOCf6z8AAAA/OgQAAAAAAAABeQQAAGoAAADnw8xWQfzTP2XeIllkjes/AAAAPz4EAAAAAAAAAXoEAABqAAAApWSf40IV1D8BDWGF6HrrPwAAAD8+BAAAAAAAAAF7BAAAagAAAKVkn+NCFdQ/OGrd3fBV6z8AAAA/TgQAAAAAAAABfAQAAGoAAAClZJ/jQhXUP3HHWTb5MOs/AAAAP04EAAAAAAAAAX0EAABqAAAAZQVycEQu1D+pJNaOAQzrPwAAAD9eBAAAAAAAAAF+BAAAagAAAGUFcnBELtQ/4oFS5wnn6j8AAAA/bQQAAAAAAAABfwQAAGoAAABlBXJwRC7UP7UNDWyWr+o/AAAAP20EAAAAAAAAAYAEAABqAAAAZQVycEQu1D/uaonEnorqPwAAAD9tBAAAAAAAAAGBBAAAagAAAGUFcnBELtQ/KMgFHadl6j8AAAA/fQQAAAAAAAABggQAAGoAAAClZJ/jQhXUP18lgnWvQOo/AAAAP30EAAAAAAAAAYMEAABqAAAApWSf40IV1D+Ygv7NtxvqPwAAAD+MBAAAAAAAAAGEBAAAagAAACcj+sk/49M/0N96JsD26T8AAAA/nAQAAAAAAAABhQQAAGoAAABlgic9PsrTP20OuVJE5Ok/AAAAP5wEAAAAAAAAAYYEAABqAAAApeFUsDyx0z8JPfd+yNHpPwAAAD+cBAAAAAAAAAGHBAAAagAAAKXhVLA8sdM/pGs1q0y/6T8AAAA/rAQAAAAAAAABiAQAAGoAAADlQIIjO5jTP6RrNatMv+k/AAAAP6wEAAAAAAAAAYkEAABqAAAAJaCvljl/0z9AmnPX0KzpPwAAAD+7BAAAAAAAAAGKBAAAagAAAGf/3Ak4ZtM/3MixA1Wa6T8AAAA/uwQAAAAAAAABiwQAAGoAAACnXgp9Nk3TP3n37y/Zh+k/AAAAP8sEAAAAAAAAAYwEAABqAAAA57038DQ00z8VJi5cXXXpPwAAAD/bBAAAAAAAAAGNBAAAagAAACkdZWMzG9M/sVRsiOFi6T8AAAA/6gQAAAAAAAABjgQAAGoAAAApHWVjMxvTP06DqrRlUOk/AAAAP/oEAAAAAAAAAY8EAABqAAAAaXyS1jEC0z9Og6q0ZVDpPwAAAD/6BAAAAAAAAAGQBAAAagAAAGl8ktYxAtM/6rHo4Ok96T8AAAA/CQUAAAAAAAABkQQAAGoAAACp279JMOnSP+qx6ODpPek/AAAAPwkFAAAAAAAAAZIEAABqAAAAqdu/STDp0j+G4CYNbivpPwAAAD8ZBQAAAAAAAAGTBAAAagAAAOk67bwu0NI/huAmDW4r6T8AAAA/GQUAAAAAAAABlAQAAGoAAAArmhowLbfSP789o2V2Buk/AAAAPykFAAAAAAAAAZUEAABqAAAAq1h1FiqF0j+/PaNldgbpPwAAAD8pBQAAAAAAAAGWBAAAagAAAKtYdRYqhdI/95ofvn7h6D8AAAA/OAUAAAAAAAABlwQAAGoAAADrt6KJKGzSP/eaH75+4eg/AAAAPzgFAAAAAAAAAZgEAABqAAAAKRfQ/CZT0j+UyV3qAs/oPwAAAD9IBQAAAAAAAAGZBAAAagAAAGt2/W8lOtI/MPibFoe86D8AAAA/SAUAAAAAAAABmgQAAGoAAACr1SrjIyHSPzD4mxaHvOg/AAAAP1gFAAAAAAAAAZsEAABqAAAAK5SFySDv0T/LJtpCC6roPwAAAD9YBQAAAAAAAAGcBAAAagAAAKtS4K8dvdE/Z1UYb4+X6D8AAAA/ZwUAAAAAAAABnQQAAGoAAABtcGgJGXLRP2dVGG+Pl+g/AAAAP2cFAAAAAAAAAZ4EAABqAAAAL47wYhQn0T8DhFabE4XoPwAAAD93BQAAAAAAAAGfBAAAagAAAO+reLwP3NA/oLKUx5dy6D8AAAA/dwUAAAAAAAABoAQAAGoAAAAxiFv8B1/QPzzh0vMbYOg/AAAAP4YFAAAAAAAAAaEEAABqAAAA4sh8eADEzz/YDxEgoE3oPwAAAD+GBQAAAAAAAAGiBAAAagAAAOrC5xH0+84/dT5PTCQ76D8AAAA/lgUAAAAAAAABowQAAGoAAADqOQh44c/NPxFtjXioKOg/AAAAP5YFAAAAAAAAAaQEAABqAAAA7jNzEdUHzT8RbY14qCjoPwAAAD+mBQAAAAAAAAGlBAAAagAAAO4t3qrIP8w/rJvLpCwW6D8AAAA/pgUAAAAAAAABpgQAAGoAAABuae5dv6nLP0jKCdGwA+g/AAAAP7UFAAAAAAAAAacEAABqAAAA8qT+ELYTyz/k+Ef9NPHnPwAAAD+1BQAAAAAAAAGoBAAAagAAAPQhtN2vr8o/gSeGKbne5z8AAAA/xQUAAAAAAAABqQQAAGoAAAB04A7ErH3KP4Enhim53uc/AAAAP8UFAAAAAAAAAaoEAABqAAAA9p5pqqlLyj+BJ4Ypud7nPwAAAD/VBQAAAAAAAAGrBAAAagAAAPaeaaqpS8o/HlbEVT3M5z8AAAA/1QUAAAAAAAABrAQAAGoAAAB2XcSQphnKPx5WxFU9zOc/AAAAP+QFAAAAAAAAAa0EAABqAAAA9hsfd6PnyT8eVsRVPcznPwAAAD/0BQAAAAAAAAGuBAAAagAAAHjaeV2gtck/HlbEVT3M5z8AAAA/9AUAAAAAAAABrwQAAGoAAAD4mNRDnYPJPx5WxFU9zOc/AAAAPwMGAAAAAAAAAbAEAABqAAAAdtTk9pPtyD8eVsRVPcznPwAAAD8DBgAAAAAAAAGxBAAAagAAAHhRmsONicg/HlbEVT3M5z8AAAA/EwYAAAAAAAABsgQAAGoAAAB4zk+QhyXIPx5WxFU9zOc/AAAAPxMGAAAAAAAAAbMEAABqAAAAfksFXYHBxz8eVsRVPcznPwAAAD8jBgAAAAAAAAG0BAAAagAAAIDIuil7Xcc/HlbEVT3M5z8AAAA/IwYAAAAAAAABtQQAAGoAAACARXD2dPnGPx5WxFU9zOc/AAAAPzIGAAAAAAAAAbYEAABqAAAAAoGAqWtjxj8eVsRVPcznPwAAAD8yBgAAAAAAAAG3BAAAagAAAIC8kFxizcU/gSeGKbne5z8AAAA/QgYAAAAAAAABuAQAAGoAAAAC+KAPWTfFP4Enhim53uc/AAAAP0YGAAAAAAAAAbkEAABqAAAABHVW3FLTxD+BJ4Ypud7nPwAAAD9WBgAAAAAAAAG6BAAAagAAAIqwZo9JPcQ/gSeGKbne5z8AAAA/ZQYAAAAAAAABuwQAAGoAAAAKb8F1RgvEP4Enhim53uc/AAAAP3UGAAAAAAAAAbwEAABqAAAAiC0cXEPZwz+BJ4Ypud7nPwAAAD91BgAAAAAAAAG9BAAAagAAAArsdkJAp8M/gSeGKbne5z8AAAA/dQYAAAAAAAABvgQAAGoAAACKqtEoPXXDP4Enhim53uc/AAAAP5QGAAAAAAAAAb8EAABqAAAACmksDzpDwz+BJ4Ypud7nPwAAAD+kBgAAAAAAAAHABAAAagAAAIwnh/U2EcM/gSeGKbne5z8AAAA/swYAAAAAAAABwQQAAGoAAAAM5uHbM9/CP4Enhim53uc/AAAAP8MGAAAAAAAACw=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QAAAAFAAAABwMAAAAAAQAAAAQAAAAECUlua0F0b21WMQIAAAAJBAAAAAkFAAAACQYAAAAJBwAAAAUEAAAAC1BlblN0cm9rZVYxBAAAAApBdHRyaWJ1dGVzBVRyYWNlCVN0YXJ0VGltZQRUeXBlBAQABA9QZW5BdHRyaWJ1dGVzVjECAAAACklua1RyYWNlVjECAAAAEAxBY3Rpb25UeXBlVjECAAAAAgAAAAkIAAAACQkAAABOCQAAAAAAAAX2////DEFjdGlvblR5cGVWMQEAAAAHdmFsdWVfXwAIAgAAAAAAAAABBQAAAAQAAAAJCwAAAAkMAAAAoR4AAAAAAAAB8/////b///8AAAAAAQYAAAAEAAAACQ4AAAAJDwAAAKM5AAAAAAAAAfD////2////AAAAAAUHAAAADUNsZWFyQ2FudmFzVjECAAAACVN0YXJ0VGltZQRUeXBlAAQQDEFjdGlvblR5cGVWMQIAAAACAAAAwo8AAAAAAAAB7/////b///8AAAAABQgAAAAPUGVuQXR0cmlidXRlc1YxCgAAAAdfY29sb3JBB19jb2xvclIHX2NvbG9yRwdfY29sb3JCCkZpdFRvQ3VydmUGSGVpZ2h0Dklnbm9yZVByZXNzdXJlDUlzSGlnaGxpZ2h0ZXIFU2hhcGUFV2lkdGgAAAAAAAAAAAQAAgICAgEGAQEMQnJ1c2hTaGFwZVYxAgAAAAYCAAAA//8AAAAAAAAAAAAIQAAABe7///8MQnJ1c2hTaGFwZVYxAQAAAAd2YWx1ZV9fAAgCAAAAAQAAAAAAAAAAAAhABQkAAAAKSW5rVHJhY2VWMQMAAAANTGlzdGAxK19pdGVtcwxMaXN0YDErX3NpemUPTGlzdGAxK192ZXJzaW9uBAAAGFNoYXJlZC5JbmtpbmcuSW5rUG9pbnRbXQIAAAAICAIAAAAJEwAAAL8AAAC/AAAAAQsAAAAIAAAA//8AAAAAAAAAAAAIQAAAAez////u////AQAAAAAAAAAAAAhAAQwAAAAJAAAACRUAAADcAAAA3AAAAAEOAAAACAAAAP//AAAAAAAAAAAACEAAAAHq////7v///wEAAAAAAAAAAAAIQAEPAAAACQAAAAkXAAAAOAEAADgBAAAHEwAAAAABAAAAAAEAAAQKSW5rUG9pbnRWMQI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DUEHFQAAAAABAAAAAAEAAAQKSW5rUG9pbnRWMQIAAAAJ1wAAAAnYAAAACdkAAAAJ2gAAAAnbAAAACdwAAAAJ3QAAAAneAAAACd8AAAAJ4AAAAAnhAAAACeIAAAAJ4wAAAAnkAAAACeUAAAAJ5gAAAAnnAAAACegAAAAJ6QAAAAnqAAAACesAAAAJ7AAAAAntAAAACe4AAAAJ7wAAAAnwAAAACfEAAAAJ8gAAAAnzAAAACfQAAAAJ9QAAAAn2AAAACfcAAAAJ+AAAAAn5AAAACfoAAAAJ+wAAAAn8AAAACf0AAAAJ/gAAAAn/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CWYBAAAJZwEAAAloAQAACWkBAAAJagEAAAlrAQAACWwBAAAJbQEAAAluAQAACW8BAAAJcAEAAAlxAQAACXIBAAAJcwEAAAl0AQAACXUBAAAJdgEAAAl3AQAACXgBAAAJeQEAAAl6AQAACXsBAAAJfAEAAAl9AQAACX4BAAAJfwEAAAmAAQAACYEBAAAJggEAAAmDAQAACYQBAAAJhQEAAAmGAQAACYcBAAAJiAEAAAmJAQAACYoBAAAJiwEAAAmMAQAACY0BAAAJjgEAAAmPAQAACZABAAAJkQEAAAmSAQAACZMBAAAJlAEAAAmVAQAACZYBAAAJlwEAAAmYAQAACZkBAAAJmgEAAAmbAQAACZwBAAAJnQEAAAmeAQAACZ8BAAAJoAEAAAmhAQAACaIBAAAJowEAAAmkAQAACaUBAAAJpgEAAAmnAQAACagBAAAJqQEAAAmqAQAACasBAAAJrAEAAAmtAQAACa4BAAAJrwEAAAmwAQAACbEBAAAJsgEAAA0kBxcAAAAAAQAAAAACAAAECklua1BvaW50VjECAAAACbMBAAAJtAEAAAm1AQAACbYBAAAJtwEAAAm4AQAACbkBAAAJugEAAAm7AQAACbwBAAAJvQEAAAm+AQAACb8BAAAJwAEAAAnBAQAACcIBAAAJwwEAAAnEAQAACcUBAAAJxgEAAAnHAQAACcgBAAAJyQEAAAnKAQAACcsBAAAJzAEAAAnNAQAACc4BAAAJzwEAAAnQAQAACdEBAAAJ0gEAAAnTAQAACdQBAAAJ1QEAAAnWAQAACdcBAAAJ2AEAAAnZAQAACdoBAAAJ2wEAAAncAQAACd0BAAAJ3gEAAAnfAQAACeABAAAJ4QEAAAniAQAACeMBAAAJ5AEAAAnlAQAACeYBAAAJ5wEAAAnoAQAACekBAAAJ6gEAAAnrAQAACewBAAAJ7QEAAAnuAQAACe8BAAAJ8AEAAAnxAQAACfIBAAAJ8wEAAAn0AQAACfUBAAAJ9gEAAAn3AQAACfgBAAAJ+QEAAAn6AQAACfsBAAAJ/AEAAAn9AQAACf4BAAAJ/wEAAAkAAgAACQECAAAJAgIAAAkDAgAACQQCAAAJBQIAAAkGAgAACQcCAAAJCAIAAAkJAgAACQoCAAAJCwIAAAkMAgAACQ0CAAAJDgIAAAkPAgAACRACAAAJEQIAAAkSAgAACRMCAAAJFAIAAAkVAgAACRYCAAAJFwIAAAkYAgAACRkCAAAJGgIAAAkbAgAACRwCAAAJHQIAAAkeAgAACR8CAAAJIAIAAAkhAgAACSICAAAJIwIAAAkkAgAACSUCAAAJJgIAAAknAgAACSgCAAAJKQIAAAkqAgAACSsCAAAJLAIAAAktAgAACS4CAAAJLwIAAAkwAgAACTECAAAJMgIAAAkzAgAACTQCAAAJNQIAAAk2AgAACTcCAAAJOAIAAAk5AgAACToCAAAJOwIAAAk8AgAACT0CAAAJPgIAAAk/AgAACUACAAAJQQIAAAlCAgAACUMCAAAJRAIAAAlFAgAACUYCAAAJRwIAAAlIAgAACUkCAAAJSgIAAAlLAgAACUwCAAAJTQIAAAlOAgAACU8CAAAJUAIAAAlRAgAACVICAAAJUwIAAAlUAgAACVUCAAAJVgIAAAlXAgAACVgCAAAJWQIAAAlaAgAACVsCAAAJXAIAAAldAgAACV4CAAAJXwIAAAlgAgAACWECAAAJYgIAAAljAgAACWQCAAAJZQIAAAlmAgAACWcCAAAJaAIAAAlpAgAACWoCAAAJawIAAAlsAgAACW0CAAAJbgIAAAlvAgAACXACAAAJcQIAAAlyAgAACXMCAAAJdAIAAAl1AgAACXYCAAAJdwIAAAl4AgAACXkCAAAJegIAAAl7AgAACXwCAAAJfQIAAAl+AgAACX8CAAAJgAIAAAmBAgAACYICAAAJgwIAAAmEAgAACYUCAAAJhgIAAAmHAgAACYgCAAAJiQIAAAmKAgAACYsCAAAJjAIAAAmNAgAACY4CAAAJjwIAAAmQAgAACZECAAAJkgIAAAmTAgAACZQCAAAJlQIAAAmWAgAACZcCAAAJmAIAAAmZAgAACZoCAAAJmwIAAAmcAgAACZ0CAAAJngIAAAmfAgAACaACAAAJoQIAAAmiAgAACaMCAAAJpAIAAAmlAgAACaYCAAAJpwIAAAmoAgAACakCAAAJqgIAAAmrAgAACawCAAAJrQIAAAmuAgAACa8CAAAJsAIAAAmxAgAACbICAAAJswIAAAm0AgAACbUCAAAJtgIAAAm3AgAACbgCAAAJuQIAAAm6AgAACbsCAAAJvAIAAAm9AgAACb4CAAAJvwIAAAnAAgAACcECAAAJwgIAAAnDAgAACcQCAAAJxQIAAAnGAgAACccCAAAJyAIAAAnJAgAACcoCAAAJywIAAAnMAgAACc0CAAAJzgIAAAnPAgAACdACAAAJ0QIAAAnSAgAACdMCAAAJ1AIAAAnVAgAACdYCAAAJ1wIAAAnYAgAACdkCAAAJ2gIAAAnbAgAACdwCAAAJ3QIAAAneAgAACd8CAAAJ4AIAAAnhAgAACeICAAAJ4wIAAAnkAgAACeUCAAAJ5gIAAAnnAgAACegCAAAJ6QIAAAnqAgAADcgFGAAAAApJbmtQb2ludFYxBAAAAAFYAVkOUHJlc3N1cmVGYWN0b3IJVGltZVN0YW1wAAAAAAYGCxACAAAATkXPSucT1z+A9pDLioGCPwAAAD8AAAAAAAAAAAEZAAAAGAAAAPbyZoL659Y/gPaQy4qBgj8AAAA/HwAAAAAAAAABGgAAABgAAACWoP65DbzWP4D2kMuKgYI/AAAAP04AAAAAAAAAARsAAAAYAAAAPk6W8SCQ1j+A9pDLioGCPwAAAD9eAAAAAAAAAAEcAAAAGAAAAOL7LSk0ZNY/gPaQy4qBgj8AAAA/bQAAAAAAAAABHQAAABgAAACGqcVgRzjWP4D2kMuKgYI/AAAAP20AAAAAAAAAAR4AAAAYAAAAzgT1z23g1T+A9pDLioGCPwAAAD99AAAAAAAAAAEfAAAAGAAAAHKyjAeBtNU/gPBGU+fXjj8AAAA/fQAAAAAAAAABIAAAABgAAAAWYCQ/lIjVP4DwRlPn144/AAAAP40AAAAAAAAAASEAAAAYAAAAug28dqdc1T+A8EZT59eOPwAAAD+NAAAAAAAAAAEiAAAAGAAAAAJp6+XNBNU/gPBGU+fXjj8AAAA/nAAAAAAAAAABIwAAABgAAACmFoMd4djUP4DwRlPn144/AAAAP5wAAAAAAAAAASQAAAAYAAAA7nGyjAeB1D+A8EZT59eOPwAAAD+sAAAAAAAAAAElAAAAGAAAADbN4fstKdQ/gPBGU+fXjj8AAAA/rAAAAAAAAAABJgAAABgAAAB+KBFrVNHTP4DwRlPn144/AAAAP7AAAAAAAAAAAScAAAAYAAAAxoNA2np50z+A8EZT59eOPwAAAD+wAAAAAAAAAAEoAAAAGAAAAGox2BGOTdM/gPBGU+fXjj8AAAA/vwAAAAAAAAABKQAAABgAAAAO329JoSHTP4DwRlPn144/AAAAP78AAAAAAAAAASoAAAAYAAAAsowHgbT10j+A8EZT59eOPwAAAD/PAAAAAAAAAAErAAAAGAAAALKMB4G09dI/AHV+7SGXlT8AAAA/zwAAAAAAAAABLAAAABgAAABWOp+4x8nSPwB1fu0hl5U/AAAAP94AAAAAAAAAAS0AAAAYAAAA+uc28Nqd0j8AdX7tIZeVPwAAAD/+AAAAAAAAAAEuAAAAGAAAAJ6VzifucdI/AHV+7SGXlT8AAAA/HQEAAAAAAAABLwAAABgAAABCQ2ZfAUbSP0ByWTFQwps/AAAAPy0BAAAAAAAAATAAAAAYAAAA5vD9lhQa0j9AclkxUMKbPwAAAD8tAQAAAAAAAAExAAAAGAAAAIqelc4n7tE/QHJZMVDCmz8AAAA/PAEAAAAAAAABMgAAABgAAAAuTC0GO8LRP4A3mjq/9qA/AAAAPzwBAAAAAAAAATMAAAAYAAAALkwtBjvC0T8AtodcVgykPwAAAD9MAQAAAAAAAAE0AAAAGAAAANL5xD1OltE/ALaHXFYMpD8AAAA/TAEAAAAAAAABNQAAABgAAAB2p1x1YWrRP2A0dX7tIac/AAAAP1sBAAAAAAAAATYAAAAYAAAAGlX0rHQ+0T/gsmKghDeqPwAAAD+5AQAAAAAAAAE3AAAAGAAAAGKwIxyb5tA/QDFQwhtNrT8AAAA/uQEAAAAAAAABOAAAABgAAACqC1OLwY7QP/DXHnJZMbA/AAAAP8kBAAAAAAAAATkAAAAYAAAATrnqwtRi0D8glxUDJbyxPwAAAD/JAQAAAAAAAAE6AAAAGAAAAJYUGjL7CtA/IJcVAyW8sT8AAAA/2AEAAAAAAAABOwAAABgAAAB0hGPTHL7PP2BWDJTwRrM/AAAAP9gBAAAAAAAAATwAAAAYAAAAvN+SQkNmzz+QFQMlvNG0PwAAAD/oAQAAAAAAAAE9AAAAGAAAAAQ7wrFpDs8/kBUDJbzRtD8AAAA/6AEAAAAAAAABPgAAABgAAABMlvEgkLbOP9DU+bWHXLY/AAAAP/gBAAAAAAAAAT8AAAAYAAAAlPEgkLZezj8QlPBGU+e3PwAAAD/4AQAAAAAAAAFAAAAAGAAAANxMUP/cBs4/UFPn1x5yuT8AAAA/BwIAAAAAAAABQQAAABgAAAAkqH9uA6/NP1BT59cecrk/AAAAPxcCAAAAAAAAAUIAAAAYAAAAJKh/bgOvzT+QEt5o6vy6PwAAAD8XAgAAAAAAAAFDAAAAGAAAAGwDr90pV80/kBLeaOr8uj8AAAA/JwIAAAAAAAABRAAAABgAAABsA6/dKVfNP8DR1Pm1h7w/AAAAPycCAAAAAAAAAUUAAAAYAAAAtF7eTFD/zD8AkcuKgRK+PwAAAD82AgAAAAAAAAFGAAAAGAAAAPy5Dbx2p8w/MFDCG02dvz8AAAA/RgIAAAAAAAABRwAAABgAAABEFT0rnU/MP7iHXFYMlMA/AAAAP1UCAAAAAAAAAUgAAAAYAAAARBU9K51PzD9Y59ceclnBPwAAAD9lAgAAAAAAAAFJAAAAGAAAAIxwbJrD98s/+EZT59cewj8AAAA/dQIAAAAAAAABSgAAABgAAADUy5sJ6p/LP5Cmzq895MI/AAAAP4QCAAAAAAAAAUsAAAAYAAAA1MubCeqfyz8wBkp4o6nDPwAAAD+EAgAAAAAAAAFMAAAAGAAAABwny3gQSMs/yGXFQAlvxD8AAAA/lAIAAAAAAAABTQAAABgAAABkgvrnNvDKP8hlxUAJb8Q/AAAAP5QCAAAAAAAAAU4AAAAYAAAAZIL65zbwyj9oxUAJbzTFPwAAAD+kAgAAAAAAAAFPAAAAGAAAAKzdKVddmMo/qIQ3mjq/xj8AAAA/pAIAAAAAAAABUAAAABgAAAD0OFnGg0DKP0DksmKghMc/AAAAP7MCAAAAAAAAAVEAAAAYAAAA9DhZxoNAyj/gQy4rBkrIPwAAAD+zAgAAAAAAAAFSAAAAGAAAAPQ4WcaDQMo/eKOp82sPyT8AAAA/wgIAAAAAAAABUwAAABgAAAA8lIg1qujJPxgDJbzR1Mk/AAAAP9ECAAAAAAAAAVQAAAAYAAAAPJSINaroyT+wYqCEN5rKPwAAAD/hAgAAAAAAAAFVAAAAGAAAADyUiDWq6Mk/WMIbTZ1fyz8AAAA/8QIAAAAAAAABVgAAABgAAAA8lIg1qujJP/AhlxUDJcw/AAAAP/ECAAAAAAAAAVcAAAAYAAAAPJSINaroyT+QgRLeaOrMPwAAAD8QAwAAAAAAAAFYAAAAGAAAAPQ4WcaDQMo/KOGNps6vzT8AAAA/IAMAAAAAAAABWQAAABgAAACs3SlXXZjKP8hACW80dc4/AAAAPyADAAAAAAAAAVoAAAAYAAAArN0pV12Yyj9goIQ3mjrPPwAAAD8vAwAAAAAAAAFbAAAAGAAAAGSC+uc28Mo/YKCEN5o6zz8AAAA/LwMAAAAAAAABXAAAABgAAABkgvrnNvDKPwQAAAAAANA/AAAAPz8DAAAAAAAAAV0AAAAYAAAAHCfLeBBIyz8EAAAAAADQPwAAAD8/AwAAAAAAAAFeAAAAGAAAABwny3gQSMs/0K895LJi0D8AAAA/TgMAAAAAAAABXwAAABgAAADUy5sJ6p/LP6Bfe8hlxdA/AAAAP04DAAAAAAAAAWAAAAAYAAAAjHBsmsP3yz+gX3vIZcXQPwAAAD9eAwAAAAAAAAFhAAAAGAAAAIxwbJrD98s/bA+5rBgo0T8AAAA/XgMAAAAAAAABYgAAABgAAABEFT0rnU/MP2wPuawYKNE/AAAAP24DAAAAAAAAAWMAAAAYAAAA/LkNvHanzD88v/aQy4rRPwAAAD99AwAAAAAAAAFkAAAAGAAAALRe3kxQ/8w/PL/2kMuK0T8AAAA/jQMAAAAAAAABZQAAABgAAAAkqH9uA6/NPwhvNHV+7dE/AAAAP50DAAAAAAAAAWYAAAAYAAAAlPEgkLZezj/cHnJZMVDSPwAAAD+dAwAAAAAAAAFnAAAAGAAAALzfkkJDZs8/qM6vPeSy0j8AAAA/nQMAAAAAAAABaAAAABgAAADyZoL65zbQP6jOrz3kstI/AAAAP6wDAAAAAAAAAWkAAAAYAAAABl67U6660D94fu0hlxXTPwAAAD+sAwAAAAAAAAFqAAAAGAAAABpV9Kx0PtE/RC4rBkp40z8AAAA/vAMAAAAAAAABawAAABgAAAAuTC0GO8LRPxTeaOr82tM/AAAAP7wDAAAAAAAAAWwAAAAYAAAA5vD9lhQa0j8U3mjq/NrTPwAAAD/LAwAAAAAAAAFtAAAAGAAAAJ6VzifucdI/4I2mzq891D8AAAA/2wMAAAAAAAABbgAAABgAAABWOp+4x8nSP7A95LJioNQ/AAAAP9sDAAAAAAAAAW8AAAAYAAAAajHYEY5N0z+A7SGXFQPVPwAAAD/bAwAAAAAAAAFwAAAAGAAAAH4oEWtU0dM/gO0hlxUD1T8AAAA/6wMAAAAAAAABcQAAABgAAACSH0rEGlXUP4DtIZcVA9U/AAAAP+sDAAAAAAAAAXIAAAAYAAAASsQaVfSs1D9QnV97yGXVPwAAAD/6AwAAAAAAAAFzAAAAGAAAAAJp6+XNBNU/UJ1fe8hl1T8AAAA/+gMAAAAAAAABdAAAABgAAAC6Dbx2p1zVPxxNnV97yNU/AAAAPwoEAAAAAAAAAXUAAAAYAAAAcrKMB4G01T/s/NpDLivWPwAAAD8KBAAAAAAAAAF2AAAAGAAAACpXXZhaDNY/7PzaQy4r1j8AAAA/GgQAAAAAAAABdwAAABgAAADi+y0pNGTWP+z82kMuK9Y/AAAAPxoEAAAAAAAAAXgAAAAYAAAAPk6W8SCQ1j/s/NpDLivWPwAAAD8pBAAAAAAAAAF5AAAAGAAAAJag/rkNvNY/7PzaQy4r1j8AAAA/KQQAAAAAAAABegAAABgAAABORc9K5xPXP+z82kMuK9Y/AAAAPzkEAAAAAAAAAXsAAAAYAAAArpc3E9Q/1z/s/NpDLivWPwAAAD85BAAAAAAAAAF8AAAAGAAAAAbqn9vAa9c/7PzaQy4r1j8AAAA/SAQAAAAAAAABfQAAABgAAAC+jnBsmsPXP+z82kMuK9Y/AAAAP0gEAAAAAAAAAX4AAAAYAAAAdjNB/XMb2D/s/NpDLivWPwAAAD9YBAAAAAAAAAF/AAAAGAAAANaFqcVgR9g/7PzaQy4r1j8AAAA/aAQAAAAAAAABgAAAABgAAACOKnpWOp/YP+z82kMuK9Y/AAAAP2gEAAAAAAAAAYEAAAAYAAAARs9K5xP32D/s/NpDLivWPwAAAD93BAAAAAAAAAGCAAAAGAAAAP5zG3jtTtk/7PzaQy4r1j8AAAA/dwQAAAAAAAABgwAAABgAAAC2GOwIx6bZP+z82kMuK9Y/AAAAP3cEAAAAAAAAAYQAAAAYAAAAyg8lYo0q2j/s/NpDLivWPwAAAD+HBAAAAAAAAAGFAAAAGAAAAIK09fJmgto/7PzaQy4r1j8AAAA/hwQAAAAAAAABhgAAABgAAAA6WcaDQNraP+z82kMuK9Y/AAAAP5cEAAAAAAAAAYcAAAAYAAAA8v2WFBoy2z8cTZ1fe8jVPwAAAD+XBAAAAAAAAAGIAAAAGAAAAKqiZ6Xzids/UJ1fe8hl1T8AAAA/pgQAAAAAAAABiQAAABgAAAC6maD+uQ3cP1CdX3vIZdU/AAAAP6YEAAAAAAAAAYoAAAAYAAAAcj5xj5Nl3D9QnV97yGXVPwAAAD+2BAAAAAAAAAGLAAAAGAAAACrjQSBtvdw/gO0hlxUD1T8AAAA/tgQAAAAAAAABjAAAABgAAABC2np5M0HdP4DtIZcVA9U/AAAAP8UEAAAAAAAAAY0AAAAYAAAA+n5LCg2Z3T+wPeSyYqDUPwAAAD/KBAAAAAAAAAGOAAAAGAAAALIjHJvm8N0/4I2mzq891D8AAAA/2gQAAAAAAAABjwAAABgAAABqyOwrwEjeP+CNps6vPdQ/AAAAP9oEAAAAAAAAAZAAAAAYAAAAwhpV9Kx03j8U3mjq/NrTPwAAAD/qBAAAAAAAAAGRAAAAGAAAACJtvbyZoN4/RC4rBkp40z8AAAA/+QQAAAAAAAABkgAAABgAAAB6vyWFhszeP0QuKwZKeNM/AAAAP/kEAAAAAAAAAZMAAAAYAAAAer8lhYbM3j94fu0hlxXTPwAAAD8JBQAAAAAAAAGUAAAAGAAAADJk9hVgJN8/qM6vPeSy0j8AAAA/CQUAAAAAAAABlQAAABgAAACStl7eTFDfPwhvNHV+7dE/AAAAPwkFAAAAAAAAAZYAAAAYAAAA6gjHpjl83z8IbzR1fu3RPwAAAD8ZBQAAAAAAAAGXAAAAGAAAAOoIx6Y5fN8/bA+5rBgo0T8AAAA/GQUAAAAAAAABmAAAABgAAABGWy9vJqjfP6Bfe8hlxdA/AAAAPygFAAAAAAAAAZkAAAAYAAAAoq2XNxPU3z/Qrz3ksmLQPwAAAD8oBQAAAAAAAAGaAAAAGAAAAKKtlzcT1N8/BAAAAAAA0D8AAAA/OAUAAAAAAAABmwAAABgAAAD+///////fPwQAAAAAANA/AAAAPzgFAAAAAAAAAZwAAAAYAAAA/v//////3z9goIQ3mjrPPwAAAD9HBQAAAAAAAAGdAAAAGAAAAC0pNGT2FeA/YKCEN5o6zz8AAAA/RwUAAAAAAAABngAAABgAAAAtKTRk9hXgP8hACW80dc4/AAAAP1cFAAAAAAAAAZ8AAAAYAAAAW1JoyOwr4D/IQAlvNHXOPwAAAD9XBQAAAAAAAAGgAAAAGAAAAIl7nCzjQeA/KOGNps6vzT8AAAA/ZwUAAAAAAAABoQAAABgAAACJe5ws40HgP5CBEt5o6sw/AAAAP2cFAAAAAAAAAaIAAAAYAAAAt6TQkNlX4D+QgRLeaOrMPwAAAD92BQAAAAAAAAGjAAAAGAAAALek0JDZV+A/8CGXFQMlzD8AAAA/hgUAAAAAAAABpAAAABgAAADlzQT1z23gP/AhlxUDJcw/AAAAP4YFAAAAAAAAAaUAAAAYAAAA5c0E9c9t4D9YwhtNnV/LPwAAAD+GBQAAAAAAAAGmAAAAGAAAAOXNBPXPbeA/sGKghDeayj8AAAA/lgUAAAAAAAABpwAAABgAAADlzQT1z23gPxgDJbzR1Mk/AAAAP6UFAAAAAAAAAagAAAAYAAAA5c0E9c9t4D94o6nzaw/JPwAAAD+1BQAAAAAAAAGpAAAAGAAAAOXNBPXPbeA/4EMuKwZKyD8AAAA/xAUAAAAAAAABqgAAABgAAADlzQT1z23gP0DksmKghMc/AAAAP9QFAAAAAAAAAasAAAAYAAAA5c0E9c9t4D+ohDeaOr/GPwAAAD/UBQAAAAAAAAGsAAAAGAAAAOXNBPXPbeA/ACW80dT5xT8AAAA/5AUAAAAAAAABrQAAABgAAAC3pNCQ2VfgPwAlvNHU+cU/AAAAP/MFAAAAAAAAAa4AAAAYAAAAt6TQkNlX4D9oxUAJbzTFPwAAAD/zBQAAAAAAAAGvAAAAGAAAAIl7nCzjQeA/aMVACW80xT8AAAA/AwYAAAAAAAABsAAAABgAAABbUmjI7CvgP8hlxUAJb8Q/AAAAPwMGAAAAAAAAAbEAAAAYAAAAW1JoyOwr4D8wBkp4o6nDPwAAAD8TBgAAAAAAAAGyAAAAGAAAAC0pNGT2FeA/MAZKeKOpwz8AAAA/EwYAAAAAAAABswAAABgAAAAtKTRk9hXgP5Cmzq895MI/AAAAPyIGAAAAAAAAAbQAAAAYAAAAoq2XNxPU3z/4RlPn1x7CPwAAAD8iBgAAAAAAAAG1AAAAGAAAAOoIx6Y5fN8/WOfXHnJZwT8AAAA/MgYAAAAAAAABtgAAABgAAAB6vyWFhszeP7iHXFYMlMA/AAAAPzIGAAAAAAAAAbcAAAAYAAAAwhpV9Kx03j8AkcuKgRK+PwAAAD9BBgAAAAAAAAG4AAAAGAAAAAp2hGPTHN4/wNHU+bWHvD8AAAA/QQYAAAAAAAABuQAAABgAAAD6fksKDZndP5AS3mjq/Lo/AAAAP1EGAAAAAAAAAboAAAAYAAAAQtp6eTNB3T9QU+fXHnK5PwAAAD9RBgAAAAAAAAG7AAAAGAAAAIo1quhZ6dw/EJTwRlPntz8AAAA/YQYAAAAAAAABvAAAABgAAADSkNlXgJHcPxCU8EZT57c/AAAAP2EGAAAAAAAAAb0AAAAYAAAAGuwIx6Y53D/Q1Pm1h1y2PwAAAD9hBgAAAAAAAAG+AAAAGAAAAGJHODbN4ds/kBUDJbzRtD8AAAA/cAYAAAAAAAABvwAAABgAAABKUP/cBl7bP5AVAyW80bQ/AAAAP4AGAAAAAAAAAcAAAAAYAAAA8v2WFBoy2z9gVgyU8EazPwAAAD+ABgAAAAAAAAHBAAAAGAAAAJKrLkwtBts/IJcVAyW8sT8AAAA/kAYAAAAAAAABwgAAABgAAADeBl67U67aP/DXHnJZMbA/AAAAP5AGAAAAAAAAAcMAAAAYAAAAgrT18maC2j/w1x5yWTGwPwAAAD+fBgAAAAAAAAHEAAAAGAAAACZijSp6Vto/QDFQwhtNrT8AAAA/nwYAAAAAAAABxQAAABgAAADKDyVijSraP+CyYqCEN6o/AAAAP68GAAAAAAAAAcYAAAAYAAAAbr28maD+2T/gsmKghDeqPwAAAD/OBgAAAAAAAAHHAAAAGAAAABJrVNGz0tk/4LJioIQ3qj8AAAA/CwcAAAAAAAAByAAAABgAAAC2GOwIx6bZP+CyYqCEN6o/AAAAPxoHAAAAAAAAAckAAAAYAAAAWsaDQNp62T/gsmKghDeqPwAAAD8qBwAAAAAAAAHKAAAAGAAAAP5zG3jtTtk/4LJioIQ3qj8AAAA/SQcAAAAAAAABywAAABgAAACiIbOvACPZP+CyYqCEN6o/AAAAP0kHAAAAAAAAAcwAAAAYAAAARs9K5xP32D/gsmKghDeqPwAAAD9ZBwAAAAAAAAHNAAAAGAAAAI4qelY6n9g/YDR1fu0hpz8AAAA/WQcAAAAAAAABzgAAABgAAADWhanFYEfYPwC2h1xWDKQ/AAAAP2gHAAAAAAAAAc8AAAAYAAAAHuHYNIfv1z8AtodcVgykPwAAAD9oBwAAAAAAAAHQAAAAGAAAAGY8CKStl9c/gDeaOr/2oD8AAAA/eAcAAAAAAAAB0QAAABgAAACulzcT1D/XP4A3mjq/9qA/AAAAP4gHAAAAAAAAAdIAAAAYAAAA9vJmgvrn1j9AclkxUMKbPwAAAD+IBwAAAAAAAAHTAAAAGAAAAOL7LSk0ZNY/AHV+7SGXlT8AAAA/iAcAAAAAAAAB1AAAABgAAAAqV12YWgzWPwB1fu0hl5U/AAAAP5cHAAAAAAAAAdUAAAAYAAAAzgT1z23g1T8AdX7tIZeVPwAAAD+nBwAAAAAAAAHWAAAAGAAAAHKyjAeBtNU/AHV+7SGXlT8AAAA/pwcAAAAAAAAB1wAAABgAAABsA6/dKVfNP3JZMVDCG+U/AAAAPwAAAAAAAAAAAdgAAAAYAAAAtF7eTFD/zD9yWTFQwhvlPwAAAD8PAAAAAAAAAAHZAAAAGAAAAPy5Dbx2p8w/clkxUMIb5T8AAAA/DwAAAAAAAAAB2gAAABgAAABEFT0rnU/MP3JZMVDCG+U/AAAAPx8AAAAAAAAAAdsAAAAYAAAAjHBsmsP3yz9yWTFQwhvlPwAAAD8vAAAAAAAAAAHcAAAAGAAAANTLmwnqn8s/clkxUMIb5T8AAAA/LwAAAAAAAAAB3QAAABgAAAAcJ8t4EEjLP3JZMVDCG+U/AAAAPz4AAAAAAAAAAd4AAAAYAAAA9DhZxoNAyj9yWTFQwhvlPwAAAD8+AAAAAAAAAAHfAAAAGAAAAITvt6TQkMk/clkxUMIb5T8AAAA/TgAAAAAAAAAB4AAAABgAAADMSucT9zjJP3JZMVDCG+U/AAAAP04AAAAAAAAAAeEAAAAYAAAAFKYWgx3hyD9yWTFQwhvlPwAAAD9eAAAAAAAAAAHiAAAAGAAAAKRcdWFqMcg/ioES3mjq5D8AAAA/XgAAAAAAAAAB4wAAABgAAAA0E9Q/t4HHP4qBEt5o6uQ/AAAAP20AAAAAAAAAAeQAAAAYAAAAfG4Dr90pxz+KgRLeaOrkPwAAAD99AAAAAAAAAAHlAAAAGAAAAAwlYo0qesY/ioES3mjq5D8AAAA/fQAAAAAAAAAB5gAAABgAAACc28Brd8rFP4qBEt5o6uQ/AAAAP4wAAAAAAAAAAecAAAAYAAAALJIfSsQaxT+KgRLeaOrkPwAAAD+MAAAAAAAAAAHoAAAAGAAAAHztTrnqwsQ/ioES3mjq5D8AAAA/nAAAAAAAAAAB6QAAABgAAAC8SH4oEWvEP3JZMVDCG+U/AAAAP5wAAAAAAAAAAeoAAAAYAAAADKStlzcTxD9yWTFQwhvlPwAAAD+sAAAAAAAAAAHrAAAAGAAAAJhaDHaEY8M/clkxUMIb5T8AAAA/rAAAAAAAAAAB7AAAABgAAADctTvlqgvDP1oxUMIbTeU/AAAAP7sAAAAAAAAAAe0AAAAYAAAAKBFrVNGzwj9CCW80dX7lPwAAAD+7AAAAAAAAAAHuAAAAGAAAAJDZV4CR/MA/JuGNps6v5T8AAAA/ywAAAAAAAAAB7wAAABgAAADQ1subCeq/PybhjabOr+U/AAAAP9sAAAAAAAAAAfAAAAAYAAAA+EOJWKOKvj8m4Y2mzq/lPwAAAD/bAAAAAAAAAAHxAAAAGAAAAAixRhU9K70/JuGNps6v5T8AAAA/6gAAAAAAAAAB8gAAABgAAAAoHgTS1su7PybhjabOr+U/AAAAP+oAAAAAAAAAAfMAAAAYAAAASIvBjnBsuj8SuawYKOHlPwAAAD/6AAAAAAAAAAH0AAAAGAAAAGj4fksKDbk/ErmsGCjh5T8AAAA/+gAAAAAAAAAB9QAAABgAAAAgHJvm8P22P/qQy4qBEuY/AAAAPwkBAAAAAAAAAfYAAAAYAAAAQIlYo4qetT/6kMuKgRLmPwAAAD8JAQAAAAAAAAH3AAAAGAAAAGD2FWAkP7Q/+pDLioES5j8AAAA/GQEAAAAAAAAB+AAAABgAAACAY9Mcvt+yP+Jo6vzaQ+Y/AAAAPxkBAAAAAAAAAfkAAAAYAAAAoNCQ2VeAsT/iaOr82kPmPwAAAD8pAQAAAAAAAAH6AAAAGAAAAMA9TpbxILA/4mjq/NpD5j8AAAA/KQEAAAAAAAAB+wAAABgAAADAVRemFoOtP8ZACW80deY/AAAAPzgBAAAAAAAAAfwAAAAYAAAAEDCSH0rEqj+uGCjhjabmPwAAAD84AQAAAAAAAAH9AAAAGAAAAFAKDZl9Bag/rhgo4Y2m5j8AAAA/OAEAAAAAAAAB/gAAABgAAABgd8pVF6amP64YKOGNpuY/AAAAP0gBAAAAAAAAAf8AAAAYAAAAYHfKVRempj+W8EZT59fmPwAAAD9YAQAAAAAAAAEAAQAAGAAAAJDkhxKxRqU/lvBGU+fX5j8AAAA/WAEAAAAAAAABAQEAABgAAACQ5IcSsUalP37IZcVACec/AAAAP2cBAAAAAAAAAQIBAAAYAAAAoFFFz0rnoz9ioIQ3mjrnPwAAAD9nAQAAAAAAAAEDAQAAGAAAANC+Aozkh6I/YqCEN5o65z8AAAA/dwEAAAAAAAABBAEAABgAAADQvgKM5IeiP0p4o6nza+c/AAAAP3cBAAAAAAAAAQUBAAAYAAAA4CvASH4ooT9KeKOp82vnPwAAAD93AQAAAAAAAAEGAQAAGAAAAOArwEh+KKE/MlDCG02d5z8AAAA/hgEAAAAAAAABBwEAABgAAAAgMvsKMJKfPzJQwhtNnec/AAAAP5YBAAAAAAAAAQgBAAAYAAAAIDL7CjCSnz8aKOGNps7nPwAAAD+WAQAAAAAAAAEJAQAAGAAAAEAMdoRj05w//v//////5z8AAAA/pgEAAAAAAAABCgEAABgAAACg5vD9lhSaP/7//////+c/AAAAP6YBAAAAAAAAAQsBAAAYAAAAwMBrd8pVlz/q1x5yWTHoPwAAAD+1AQAAAAAAAAEMAQAAGAAAAMDAa3fKVZc/0q895LJi6D8AAAA/tQEAAAAAAAABDQEAABgAAAAgm+bw/ZaUP7qHXFYMlOg/AAAAP7UBAAAAAAAAAQ4BAAAYAAAAQHVhajHYkT+6h1xWDJToPwAAAD/FAQAAAAAAAAEPAQAAGAAAAEB1YWox2JE/nl97yGXF6D8AAAA/4wEAAAAAAAABEAEAABgAAABAn7jHyTKOP55fe8hlxeg/AAAAP+MBAAAAAAAAAREBAAAYAAAAQJ+4x8kyjj+GN5o6v/boPwAAAD/jAQAAAAAAAAESAQAAGAAAAIBTrrowtYg/hjeaOr/26D8AAAA/8gEAAAAAAAABEwEAABgAAACAU666MLWIP24PuawYKOk/AAAAPwICAAAAAAAAARQBAAAYAAAAQAikrZc3gz9W59ceclnpPwAAAD8CAgAAAAAAAAEVAQAAGAAAAAB5M0H9c3s/Or/2kMuK6T8AAAA/EQIAAAAAAAABFgEAABgAAAAAeTNB/XN7PyKXFQMlvOk/AAAAPyECAAAAAAAAARcBAAAYAAAAAHkzQf1zez8KbzR1fu3pPwAAAD8xAgAAAAAAAAEYAQAAGAAAAIDiHifLeHA/8kZT59ce6j8AAAA/QAIAAAAAAAABGQEAABgAAACA4h4ny3hwP9YeclkxUOo/AAAAP1ACAAAAAAAAARoBAAAYAAAAgOIeJ8t4cD++9pDLioHqPwAAAD9gAgAAAAAAAAEbAQAAGAAAAIDiHifLeHA/qs6vPeSy6j8AAAA/fwIAAAAAAAABHAEAABgAAACA4h4ny3hwP5Kmzq895Oo/AAAAP44CAAAAAAAAAR0BAAAYAAAAgOIeJ8t4cD92fu0hlxXrPwAAAD+eAgAAAAAAAAEeAQAAGAAAAIDiHifLeHA/XlYMlPBG6z8AAAA/rgIAAAAAAAABHwEAABgAAAAAeTNB/XN7P15WDJTwRus/AAAAP80CAAAAAAAAASABAAAYAAAAQAikrZc3gz9GLisGSnjrPwAAAD/NAgAAAAAAAAEhAQAAGAAAAEAIpK2XN4M/LgZKeKOp6z8AAAA/3QIAAAAAAAABIgEAABgAAACAU666MLWIPy4GSnijqes/AAAAP+wCAAAAAAAAASMBAAAYAAAAgFOuujC1iD8S3mjq/NrrPwAAAD/8AgAAAAAAAAEkAQAAGAAAAEB1YWox2JE/Et5o6vza6z8AAAA//AIAAAAAAAABJQEAABgAAABAdWFqMdiRP/q1h1xWDOw/AAAAP/wCAAAAAAAAASYBAAAYAAAAwMBrd8pVlz/ijabOrz3sPwAAAD8LAwAAAAAAAAEnAQAAGAAAAEAMdoRj05w/4o2mzq897D8AAAA/CwMAAAAAAAABKAEAABgAAADgK8BIfiihP8plxUAJb+w/AAAAPxsDAAAAAAAAASkBAAAYAAAAoFFFz0rnoz+uPeSyYqDsPwAAAD8rAwAAAAAAAAEqAQAAGAAAAGB3ylUXpqY/lhUDJbzR7D8AAAA/KwMAAAAAAAABKwEAABgAAABQCg2ZfQWoP5YVAyW80ew/AAAAPzoDAAAAAAAAASwBAAAYAAAAUAoNmX0FqD+C7SGXFQPtPwAAAD9KAwAAAAAAAAEtAQAAGAAAACCdT9zjZKk/asVACW807T8AAAA/WgMAAAAAAAABLgEAABgAAAAQMJIfSsSqP2rFQAlvNO0/AAAAP1oDAAAAAAAAAS8BAAAYAAAA4MLUYrAjrD9OnV97yGXtPwAAAD9aAwAAAAAAAAEwAQAAGAAAAKDoWel84q4/NnV+7SGX7T8AAAA/aQMAAAAAAAABMQEAABgAAADAPU6W8SCwPzZ1fu0hl+0/AAAAP2kDAAAAAAAAATIBAAAYAAAA6Kx0PnGPsz8GJbzR1PntPwAAAD95AwAAAAAAAAEzAQAAGAAAAMg/t4HX7rQ/BiW80dT57T8AAAA/iAMAAAAAAAABNAEAABgAAABAiVijip61P+r82kMuK+4/AAAAP4gDAAAAAAAAATUBAAAYAAAAIByb5vD9tj/S1Pm1h1zuPwAAAD+YAwAAAAAAAAE2AQAAGAAAAIhlPAikrbc/0tT5tYdc7j8AAAA/mAMAAAAAAAABNwEAABgAAAAAr90pV124P9LU+bWHXO4/AAAAP6gDAAAAAAAAATgBAAAYAAAA4EEgbb28uT+6rBgo4Y3uPwAAAD+oAwAAAAAAAAE5AQAAGAAAAEiLwY5wbLo/ooQ3mjq/7j8AAAA/twMAAAAAAAABOgEAABgAAADA1GKwIxy7P6KEN5o6v+4/AAAAP7cDAAAAAAAAATsBAAAYAAAAoGel84l7vD+ihDeaOr/uPwAAAD/HAwAAAAAAAAE8AQAAGAAAAKBnpfOJe7w/hlxWDJTw7j8AAAA/xwMAAAAAAAABPQEAABgAAAAIsUYVPSu9P4ZcVgyU8O4/AAAAP9cDAAAAAAAAAT4BAAAYAAAAgPrnNvDavT9uNHV+7SHvPwAAAD/XAwAAAAAAAAE/AQAAGAAAAPhDiVijir4/bjR1fu0h7z8AAAA/2wMAAAAAAAABQAEAABgAAAAgkLZe3kzAP240dX7tIe8/AAAAP+sDAAAAAAAAAUEBAAAYAAAAkNlXgJH8wD9uNHV+7SHvPwAAAD/rAwAAAAAAAAFCAQAAGAAAAEh+KBFrVME/bjR1fu0h7z8AAAA/6wMAAAAAAAABQwEAABgAAAC4x8kyHgTCP240dX7tIe8/AAAAP/oDAAAAAAAAAUQBAAAYAAAAKBFrVNGzwj9uNHV+7SHvPwAAAD/6AwAAAAAAAAFFAQAAGAAAAJhaDHaEY8M/bjR1fu0h7z8AAAA/CgQAAAAAAAABRgEAABgAAAC8SH4oEWvEP1YMlPBGU+8/AAAAPwoEAAAAAAAAAUcBAAAYAAAALJIfSsQaxT9WDJTwRlPvPwAAAD8aBAAAAAAAAAFIAQAAGAAAAJzbwGt3ysU/VgyU8EZT7z8AAAA/GgQAAAAAAAABSQEAABgAAAAMJWKNKnrGP0LksmKghO8/AAAAPykEAAAAAAAAAUoBAAAYAAAAfG4Dr90pxz9C5LJioITvPwAAAD8pBAAAAAAAAAFLAQAAGAAAAOy3pNCQ2cc/QuSyYqCE7z8AAAA/OQQAAAAAAAABTAEAABgAAABcAUbyQ4nIP0LksmKghO8/AAAAPzkEAAAAAAAAAU0BAAAYAAAAhO+3pNCQyT9C5LJioITvPwAAAD9JBAAAAAAAAAFOAQAAGAAAAPQ4WcaDQMo/QuSyYqCE7z8AAAA/SQQAAAAAAAABTwEAABgAAABkgvrnNvDKP0LksmKghO8/AAAAP1gEAAAAAAAAAVABAAAYAAAA1MubCeqfyz9C5LJioITvPwAAAD9YBAAAAAAAAAFRAQAAGAAAAEQVPSudT8w/QuSyYqCE7z8AAAA/aAQAAAAAAAABUgEAABgAAAC0Xt5MUP/MP0LksmKghO8/AAAAP2gEAAAAAAAAAVMBAAAYAAAAJKh/bgOvzT9C5LJioITvPwAAAD93BAAAAAAAAAFUAQAAGAAAAEyW8SCQts4/QuSyYqCE7z8AAAA/dwQAAAAAAAABVQEAABgAAAB0hGPTHL7PP0LksmKghO8/AAAAP4cEAAAAAAAAAVYBAAAYAAAATrnqwtRi0D9C5LJioITvPwAAAD+HBAAAAAAAAAFXAQAAGAAAAAZeu1OuutA/QuSyYqCE7z8AAAA/lwQAAAAAAAABWAEAABgAAAC+AozkhxLRP0LksmKghO8/AAAAP5cEAAAAAAAAAVkBAAAYAAAAdqdcdWFq0T9C5LJioITvPwAAAD+mBAAAAAAAAAFaAQAAGAAAAC5MLQY7wtE/VgyU8EZT7z8AAAA/pgQAAAAAAAABWwEAABgAAADm8P2WFBrSP1YMlPBGU+8/AAAAP7YEAAAAAAAAAVwBAAAYAAAA+uc28Nqd0j9uNHV+7SHvPwAAAD+2BAAAAAAAAAFdAQAAGAAAALKMB4G09dI/hlxWDJTw7j8AAAA/xgQAAAAAAAABXgEAABgAAAAO329JoSHTP4ZcVgyU8O4/AAAAP8YEAAAAAAAAAV8BAAAYAAAAxoNA2np50z+GXFYMlPDuPwAAAD/VBAAAAAAAAAFgAQAAGAAAAH4oEWtU0dM/ooQ3mjq/7j8AAAA/1QQAAAAAAAABYQEAABgAAADaenkzQf3TP7qsGCjhje4/AAAAP+UEAAAAAAAAAWIBAAAYAAAANs3h+y0p1D/S1Pm1h1zuPwAAAD/lBAAAAAAAAAFjAQAAGAAAAJIfSsQaVdQ/0tT5tYdc7j8AAAA/9AQAAAAAAAABZAEAABgAAADucbKMB4HUP+r82kMuK+4/AAAAP/QEAAAAAAAAAWUBAAAYAAAASsQaVfSs1D8GJbzR1PntPwAAAD8EBQAAAAAAAAFmAQAAGAAAAKYWgx3h2NQ/Hk2dX3vI7T8AAAA/IwUAAAAAAAABZwEAABgAAAACaevlzQTVPx5NnV97yO0/AAAAPyMFAAAAAAAAAWgBAAAYAAAAXrtTrrow1T8eTZ1fe8jtPwAAAD8zBQAAAAAAAAFpAQAAGAAAAF67U666MNU/NnV+7SGX7T8AAAA/QwUAAAAAAAABagEAABgAAAC6Dbx2p1zVPzZ1fu0hl+0/AAAAP0MFAAAAAAAAAWsBAAAYAAAAug28dqdc1T9OnV97yGXtPwAAAD9SBQAAAAAAAAFsAQAAGAAAABZgJD+UiNU/Tp1fe8hl7T8AAAA/UgUAAAAAAAABbQEAABgAAABysowHgbTVP2rFQAlvNO0/AAAAP2IFAAAAAAAAAW4BAAAYAAAAcrKMB4G01T+C7SGXFQPtPwAAAD+BBQAAAAAAAAFvAQAAGAAAAM4E9c9t4NU/gu0hlxUD7T8AAAA/gQUAAAAAAAABcAEAABgAAAAqV12YWgzWP4LtIZcVA+0/AAAAP5EFAAAAAAAAAXEBAAAYAAAAKlddmFoM1j+WFQMlvNHsPwAAAD+gBQAAAAAAAAFyAQAAGAAAAIapxWBHONY/rj3ksmKg7D8AAAA/oAUAAAAAAAABcwEAABgAAADi+y0pNGTWP6495LJioOw/AAAAP8AFAAAAAAAAAXQBAAAYAAAA4vstKTRk1j/KZcVACW/sPwAAAD/ABQAAAAAAAAF1AQAAGAAAAOL7LSk0ZNY/4o2mzq897D8AAAA/4wUAAAAAAAABdgEAABgAAAA+TpbxIJDWP+KNps6vPew/AAAAP/IFAAAAAAAAAXcBAAAYAAAAPk6W8SCQ1j/6tYdcVgzsPwAAAD8CBgAAAAAAAAF4AQAAGAAAAJag/rkNvNY/Et5o6vza6z8AAAA/AgYAAAAAAAABeQEAABgAAACWoP65DbzWPy4GSnijqes/AAAAPxIGAAAAAAAAAXoBAAAYAAAA9vJmgvrn1j9GLisGSnjrPwAAAD8hBgAAAAAAAAF7AQAAGAAAAPbyZoL659Y/XlYMlPBG6z8AAAA/MQYAAAAAAAABfAEAABgAAAD28maC+ufWP3Z+7SGXFes/AAAAPzEGAAAAAAAAAX0BAAAYAAAA9vJmgvrn1j+Sps6vPeTqPwAAAD9vBgAAAAAAAAF+AQAAGAAAAPbyZoL659Y/qs6vPeSy6j8AAAA/fwYAAAAAAAABfwEAABgAAAD28maC+ufWP772kMuKgeo/AAAAP48GAAAAAAAAAYABAAAYAAAA9vJmgvrn1j/WHnJZMVDqPwAAAD+eBgAAAAAAAAGBAQAAGAAAAPbyZoL659Y/8kZT59ce6j8AAAA/3QYAAAAAAAABggEAABgAAAD28maC+ufWPwpvNHV+7ek/AAAAP+wGAAAAAAAAAYMBAAAYAAAAlqD+uQ281j8ilxUDJbzpPwAAAD/8BgAAAAAAAAGEAQAAGAAAAD5OlvEgkNY/Or/2kMuK6T8AAAA//AYAAAAAAAABhQEAABgAAADi+y0pNGTWP1bn1x5yWek/AAAAPwwHAAAAAAAAAYYBAAAYAAAAhqnFYEc41j9uD7msGCjpPwAAAD8bBwAAAAAAAAGHAQAAGAAAACpXXZhaDNY/nl97yGXF6D8AAAA/KwcAAAAAAAABiAEAABgAAADOBPXPbeDVP55fe8hlxeg/AAAAPzsHAAAAAAAAAYkBAAAYAAAAzgT1z23g1T+6h1xWDJToPwAAAD87BwAAAAAAAAGKAQAAGAAAAHKyjAeBtNU/uodcVgyU6D8AAAA/SgcAAAAAAAABiwEAABgAAABysowHgbTVP9KvPeSyYug/AAAAP0oHAAAAAAAAAYwBAAAYAAAAFmAkP5SI1T/q1x5yWTHoPwAAAD9aBwAAAAAAAAGNAQAAGAAAALoNvHanXNU//v//////5z8AAAA/aQcAAAAAAAABjgEAABgAAABeu1OuujDVP/7//////+c/AAAAP3kHAAAAAAAAAY8BAAAYAAAAXrtTrrow1T8aKOGNps7nPwAAAD95BwAAAAAAAAGQAQAAGAAAAAJp6+XNBNU/GijhjabO5z8AAAA/iQcAAAAAAAABkQEAABgAAAACaevlzQTVPzJQwhtNnec/AAAAP4kHAAAAAAAAAZIBAAAYAAAAphaDHeHY1D8yUMIbTZ3nPwAAAD+YBwAAAAAAAAGTAQAAGAAAAO5xsowHgdQ/SnijqfNr5z8AAAA/mAcAAAAAAAABlAEAABgAAADucbKMB4HUP2KghDeaOuc/AAAAP6gHAAAAAAAAAZUBAAAYAAAANs3h+y0p1D9ioIQ3mjrnPwAAAD+oBwAAAAAAAAGWAQAAGAAAANp6eTNB/dM/YqCEN5o65z8AAAA/uAcAAAAAAAABlwEAABgAAADaenkzQf3TP37IZcVACec/AAAAP8cHAAAAAAAAAZgBAAAYAAAAfigRa1TR0z9+yGXFQAnnPwAAAD/HBwAAAAAAAAGZAQAAGAAAACLWqKJnpdM/fshlxUAJ5z8AAAA/1wcAAAAAAAABmgEAABgAAADGg0DaennTP5bwRlPn1+Y/AAAAP+YHAAAAAAAAAZsBAAAYAAAAajHYEY5N0z+uGCjhjabmPwAAAD/mBwAAAAAAAAGcAQAAGAAAALKMB4G09dI/rhgo4Y2m5j8AAAA/+wcAAAAAAAABnQEAABgAAAD65zbw2p3SP64YKOGNpuY/AAAAP/sHAAAAAAAAAZ4BAAAYAAAAQkNmXwFG0j/GQAlvNHXmPwAAAD8LCAAAAAAAAAGfAQAAGAAAAC5MLQY7wtE/4mjq/NpD5j8AAAA/CwgAAAAAAAABoAEAABgAAAAaVfSsdD7RP+Jo6vzaQ+Y/AAAAPxoIAAAAAAAAAaEBAAAYAAAAYrAjHJvm0D/6kMuKgRLmPwAAAD8aCAAAAAAAAAGiAQAAGAAAAKoLU4vBjtA/+pDLioES5j8AAAA/KggAAAAAAAABowEAABgAAABOuerC1GLQP/qQy4qBEuY/AAAAPzoIAAAAAAAAAaQBAAAYAAAA8maC+uc20D/6kMuKgRLmPwAAAD86CAAAAAAAAAGlAQAAGAAAAJYUGjL7CtA/+pDLioES5j8AAAA/SQgAAAAAAAABpgEAABgAAAB0hGPTHL7PPxK5rBgo4eU/AAAAP1kIAAAAAAAAAacBAAAYAAAAvN+SQkNmzz8SuawYKOHlPwAAAD9ZCAAAAAAAAAGoAQAAGAAAAAQ7wrFpDs8/ErmsGCjh5T8AAAA/aAgAAAAAAAABqQEAABgAAABMlvEgkLbOPxK5rBgo4eU/AAAAP3gIAAAAAAAAAaoBAAAYAAAATJbxIJC2zj8m4Y2mzq/lPwAAAD94CAAAAAAAAAGrAQAAGAAAAJTxIJC2Xs4/JuGNps6v5T8AAAA/iAgAAAAAAAABrAEAABgAAADcTFD/3AbOPybhjabOr+U/AAAAP4gIAAAAAAAAAa0BAAAYAAAAJKh/bgOvzT8m4Y2mzq/lPwAAAD/GCAAAAAAAAAGuAQAAGAAAAGwDr90pV80/JuGNps6v5T8AAAA/1ggAAAAAAAABrwEAABgAAAC0Xt5MUP/MPybhjabOr+U/AAAAP+UIAAAAAAAAAbABAAAYAAAA/LkNvHanzD9CCW80dX7lPwAAAD/lCAAAAAAAAAGxAQAAGAAAAEQVPSudT8w/QglvNHV+5T8AAAA/9QgAAAAAAAABsgEAABgAAABEFT0rnU/MP1oxUMIbTeU/AAAAPxQJAAAAAAAAAbMBAAAYAAAA9c9t4LU75T+CEt5o6vziPwAAAD8AAAAAAAAAAAG0AQAAGAAAAMemOXy/JeU/ghLeaOr84j8AAAA/LwAAAAAAAAABtQEAABgAAACZfQUYyQ/lP4IS3mjq/OI/AAAAP14AAAAAAAAAAbYBAAAYAAAAa1TRs9L55D+CEt5o6vziPwAAAD9tAAAAAAAAAAG3AQAAGAAAAA8CaevlzeQ/aOr82kMu4z8AAAA/jQAAAAAAAAABuAEAABgAAADh2DSH77fkP2jq/NpDLuM/AAAAP40AAAAAAAAAAbkBAAAYAAAAhYbMvgKM5D9UwhtNnV/jPwAAAD+cAAAAAAAAAAG6AQAAGAAAACk0ZPYVYOQ/Opo6v/aQ4z8AAAA/nAAAAAAAAAABuwEAABgAAADN4fstKTTkPzqaOr/2kOM/AAAAP6wAAAAAAAAAAbwBAAAYAAAAcY+TZTwI5D8iclkxUMLjPwAAAD+sAAAAAAAAAAG9AQAAGAAAABU9K51P3OM/Ckp4o6nz4z8AAAA/vAAAAAAAAAABvgEAABgAAAC56sLUYrDjP+4hlxUDJeQ/AAAAP7wAAAAAAAAAAb8BAAAYAAAAi8GOcGya4z/uIZcVAyXkPwAAAD/LAAAAAAAAAAHAAQAAGAAAAC9vJqh/buM/7iGXFQMl5D8AAAA/ywAAAAAAAAABwQEAABgAAAABRvJDiVjjP9b5tYdcVuQ/AAAAP9sAAAAAAAAAAcIBAAAYAAAA0xy+35JC4z/W+bWHXFbkPwAAAD/bAAAAAAAAAAHDAQAAGAAAAKXziXucLOM/vtHU+bWH5D8AAAA/6gAAAAAAAAABxAEAABgAAABJoSGzrwDjP6ap82sPueQ/AAAAP+oAAAAAAAAAAcUBAAAYAAAAG3jtTrnq4j+mqfNrD7nkPwAAAD/6AAAAAAAAAAHGAQAAGAAAAO1OuerC1OI/pqnzaw+55D8AAAA/+gAAAAAAAAABxwEAABgAAAC/JYWGzL7iP4qBEt5o6uQ/AAAAPwoBAAAAAAAAAcgBAAAYAAAAkfxQItao4j9yWTFQwhvlPwAAAD8KAQAAAAAAAAHJAQAAGAAAAGPTHL7fkuI/clkxUMIb5T8AAAA/GQEAAAAAAAABygEAABgAAAA1quhZ6XziP0IJbzR1fuU/AAAAPxkBAAAAAAAAAcsBAAAYAAAAB4G09fJm4j9CCW80dX7lPwAAAD8pAQAAAAAAAAHMAQAAGAAAAAeBtPXyZuI/JuGNps6v5T8AAAA/KQEAAAAAAAABzQEAABgAAADZV4CR/FDiPxK5rBgo4eU/AAAAPzkBAAAAAAAAAc4BAAAYAAAAqy5MLQY74j/6kMuKgRLmPwAAAD9IAQAAAAAAAAHPAQAAGAAAAKsuTC0GO+I/4mjq/NpD5j8AAAA/SAEAAAAAAAAB0AEAABgAAAB9BRjJDyXiP+Jo6vzaQ+Y/AAAAP1gBAAAAAAAAAdEBAAAYAAAAT9zjZBkP4j/iaOr82kPmPwAAAD9YAQAAAAAAAAHSAQAAGAAAAE/c42QZD+I/xkAJbzR15j8AAAA/ZwEAAAAAAAAB0wEAABgAAAAjs68AI/nhP8ZACW80deY/AAAAP2cBAAAAAAAAAdQBAAAYAAAA84l7nCzj4T+uGCjhjabmPwAAAD93AQAAAAAAAAHVAQAAGAAAAMdgRzg2zeE/rhgo4Y2m5j8AAAA/dwEAAAAAAAAB1gEAABgAAABrDt9vSaHhP5bwRlPn1+Y/AAAAP4cBAAAAAAAAAdcBAAAYAAAAO+WqC1OL4T+W8EZT59fmPwAAAD+HAQAAAAAAAAHYAQAAGAAAADvlqgtTi+E/fshlxUAJ5z8AAAA/lgEAAAAAAAAB2QEAABgAAAAPvHanXHXhP37IZcVACec/AAAAP5YBAAAAAAAAAdoBAAAYAAAA35JCQ2Zf4T9ioIQ3mjrnPwAAAD+mAQAAAAAAAAHbAQAAGAAAALNpDt9vSeE/SnijqfNr5z8AAAA/pgEAAAAAAAAB3AEAABgAAACDQNp6eTPhPzJQwhtNnec/AAAAP7YBAAAAAAAAAd0BAAAYAAAAVxemFoMd4T8yUMIbTZ3nPwAAAD/FAQAAAAAAAAHeAQAAGAAAAFcXphaDHeE/GijhjabO5z8AAAA/1QEAAAAAAAAB3wEAABgAAAAn7nGyjAfhP/7//////+c/AAAAP9UBAAAAAAAAAeABAAAYAAAA+8Q9Tpbx4D/+///////nPwAAAD/kAQAAAAAAAAHhAQAAGAAAAPvEPU6W8eA/6tceclkx6D8AAAA/9AEAAAAAAAAB4gEAABgAAADLmwnqn9vgP+rXHnJZMeg/AAAAP/QBAAAAAAAAAeMBAAAYAAAAnXLVhanF4D/Srz3ksmLoPwAAAD/0AQAAAAAAAAHkAQAAGAAAAG9JoSGzr+A/0q895LJi6D8AAAA/BAIAAAAAAAAB5QEAABgAAABBIG29vJngP7qHXFYMlOg/AAAAPxMCAAAAAAAAAeYBAAAYAAAAQSBtvbyZ4D+eX3vIZcXoPwAAAD8jAgAAAAAAAAHnAQAAGAAAABP3OFnGg+A/nl97yGXF6D8AAAA/MwIAAAAAAAAB6AEAABgAAADlzQT1z23gP4Y3mjq/9ug/AAAAP0ICAAAAAAAAAekBAAAYAAAAt6TQkNlX4D9uD7msGCjpPwAAAD9SAgAAAAAAAAHqAQAAGAAAAIl7nCzjQeA/VufXHnJZ6T8AAAA/YQIAAAAAAAAB6wEAABgAAACJe5ws40HgPzq/9pDLiuk/AAAAP3ECAAAAAAAAAewBAAAYAAAAW1JoyOwr4D86v/aQy4rpPwAAAD9xAgAAAAAAAAHtAQAAGAAAAC0pNGT2FeA/IpcVAyW86T8AAAA/cQIAAAAAAAAB7gEAABgAAAAtKTRk9hXgPwpvNHV+7ek/AAAAP4ECAAAAAAAAAe8BAAAYAAAA/v//////3z8KbzR1fu3pPwAAAD+wAgAAAAAAAAHwAQAAGAAAAP7//////98/8kZT59ce6j8AAAA/sAIAAAAAAAAB8QEAABgAAAD+///////fP9YeclkxUOo/AAAAP78CAAAAAAAAAfIBAAAYAAAAoq2XNxPU3z/WHnJZMVDqPwAAAD+/AgAAAAAAAAHzAQAAGAAAAKKtlzcT1N8/vvaQy4qB6j8AAAA/vwIAAAAAAAAB9AEAABgAAACirZc3E9TfP6rOrz3ksuo/AAAAP94CAAAAAAAAAfUBAAAYAAAAoq2XNxPU3z+Sps6vPeTqPwAAAD/eAgAAAAAAAAH2AQAAGAAAAKKtlzcT1N8/dn7tIZcV6z8AAAA/PAMAAAAAAAAB9wEAABgAAACirZc3E9TfP15WDJTwRus/AAAAP38DAAAAAAAAAfgBAAAYAAAAoq2XNxPU3z9GLisGSnjrPwAAAD+OAwAAAAAAAAH5AQAAGAAAAKKtlzcT1N8/LgZKeKOp6z8AAAA/ngMAAAAAAAAB+gEAABgAAAD+///////fPxLeaOr82us/AAAAPwsEAAAAAAAAAfsBAAAYAAAA/v//////3z/6tYdcVgzsPwAAAD8bBAAAAAAAAAH8AQAAGAAAAC0pNGT2FeA/+rWHXFYM7D8AAAA/WQQAAAAAAAAB/QEAABgAAABbUmjI7CvgP+KNps6vPew/AAAAP2kEAAAAAAAAAf4BAAAYAAAAiXucLONB4D/ijabOrz3sPwAAAD95BAAAAAAAAAH/AQAAGAAAAIl7nCzjQeA/ymXFQAlv7D8AAAA/iAQAAAAAAAABAAIAABgAAAC3pNCQ2VfgP8plxUAJb+w/AAAAP4gEAAAAAAAAAQECAAAYAAAAt6TQkNlX4D+uPeSyYqDsPwAAAD+YBAAAAAAAAAECAgAAGAAAAOXNBPXPbeA/rj3ksmKg7D8AAAA/mAQAAAAAAAABAwIAABgAAAAT9zhZxoPgP6495LJioOw/AAAAP6gEAAAAAAAAAQQCAAAYAAAAQSBtvbyZ4D+WFQMlvNHsPwAAAD+3BAAAAAAAAAEFAgAAGAAAAG9JoSGzr+A/gu0hlxUD7T8AAAA/xwQAAAAAAAABBgIAABgAAACdctWFqcXgP4LtIZcVA+0/AAAAP9YEAAAAAAAAAQcCAAAYAAAAy5sJ6p/b4D+C7SGXFQPtPwAAAD/mBAAAAAAAAAEIAgAAGAAAAMubCeqf2+A/asVACW807T8AAAA/9gQAAAAAAAABCQIAABgAAAD7xD1OlvHgP2rFQAlvNO0/AAAAP/YEAAAAAAAAAQoCAAAYAAAAJ+5xsowH4T9OnV97yGXtPwAAAD8FBQAAAAAAAAELAgAAGAAAAFcXphaDHeE/NnV+7SGX7T8AAAA/FQUAAAAAAAABDAIAABgAAACDQNp6eTPhPzZ1fu0hl+0/AAAAPyUFAAAAAAAAAQ0CAAAYAAAAs2kO329J4T82dX7tIZftPwAAAD80BQAAAAAAAAEOAgAAGAAAAN+SQkNmX+E/NnV+7SGX7T8AAAA/RAUAAAAAAAABDwIAABgAAADfkkJDZl/hPx5NnV97yO0/AAAAP0QFAAAAAAAAARACAAAYAAAAD7x2p1x14T8eTZ1fe8jtPwAAAD9TBQAAAAAAAAERAgAAGAAAADvlqgtTi+E/Hk2dX3vI7T8AAAA/UwUAAAAAAAABEgIAABgAAAA75aoLU4vhPwYlvNHU+e0/AAAAP2MFAAAAAAAAARMCAAAYAAAAaw7fb0mh4T8GJbzR1PntPwAAAD9jBQAAAAAAAAEUAgAAGAAAAJc3E9Q/t+E/6vzaQy4r7j8AAAA/ZwUAAAAAAAABFQIAABgAAADHYEc4Ns3hP9LU+bWHXO4/AAAAP3YFAAAAAAAAARYCAAAYAAAA84l7nCzj4T/S1Pm1h1zuPwAAAD+GBQAAAAAAAAEXAgAAGAAAACOzrwAj+eE/uqwYKOGN7j8AAAA/hgUAAAAAAAABGAIAABgAAABP3ONkGQ/iP7qsGCjhje4/AAAAP5YFAAAAAAAAARkCAAAYAAAAqy5MLQY74j+ihDeaOr/uPwAAAD+WBQAAAAAAAAEaAgAAGAAAAAeBtPXyZuI/hlxWDJTw7j8AAAA/pQUAAAAAAAABGwIAABgAAAA1quhZ6XziP240dX7tIe8/AAAAP7UFAAAAAAAAARwCAAAYAAAANaroWel84j9WDJTwRlPvPwAAAD+1BQAAAAAAAAEdAgAAGAAAAGPTHL7fkuI/VgyU8EZT7z8AAAA/xAUAAAAAAAABHgIAABgAAACR/FAi1qjiP1YMlPBGU+8/AAAAP8QFAAAAAAAAAR8CAAAYAAAAvyWFhsy+4j9WDJTwRlPvPwAAAD/UBQAAAAAAAAEgAgAAGAAAAO1OuerC1OI/VgyU8EZT7z8AAAA/8wUAAAAAAAABIQIAABgAAAAbeO1OueriP1YMlPBGU+8/AAAAPxMGAAAAAAAAASICAAAYAAAASaEhs68A4z9WDJTwRlPvPwAAAD9BBgAAAAAAAAEjAgAAGAAAAHfKVRemFuM/VgyU8EZT7z8AAAA/UQYAAAAAAAABJAIAABgAAACl84l7nCzjP0LksmKghO8/AAAAP2EGAAAAAAAAASUCAAAYAAAA0xy+35JC4z9C5LJioITvPwAAAD9hBgAAAAAAAAEmAgAAGAAAAAFG8kOJWOM/QuSyYqCE7z8AAAA/cAYAAAAAAAABJwIAABgAAAAvbyaof27jP0LksmKghO8/AAAAP5AGAAAAAAAAASgCAAAYAAAAXZhaDHaE4z9C5LJioITvPwAAAD+fBgAAAAAAAAEpAgAAGAAAAIvBjnBsmuM/QuSyYqCE7z8AAAA/rwYAAAAAAAABKgIAABgAAAC56sLUYrDjP0LksmKghO8/AAAAP74GAAAAAAAAASsCAAAYAAAA5xP3OFnG4z9C5LJioITvPwAAAD++BgAAAAAAAAEsAgAAGAAAABU9K51P3OM/QuSyYqCE7z8AAAA/zgYAAAAAAAABLQIAABgAAABDZl8BRvLjP0LksmKghO8/AAAAP94GAAAAAAAAAS4CAAAYAAAAcY+TZTwI5D9C5LJioITvPwAAAD/eBgAAAAAAAAEvAgAAGAAAAJ+4x8kyHuQ/QuSyYqCE7z8AAAA//QYAAAAAAAABMAIAABgAAACfuMfJMh7kPya80dT5te8/AAAAP/0GAAAAAAAAATECAAAYAAAAzeH7LSk05D8mvNHU+bXvPwAAAD8NBwAAAAAAAAEyAgAAGAAAAPsKMJIfSuQ/JrzR1Pm17z8AAAA/DQcAAAAAAAABMwIAABgAAAApNGT2FWDkPya80dT5te8/AAAAPxwHAAAAAAAAATQCAAAYAAAAhYbMvgKM5D8mvNHU+bXvPwAAAD8cBwAAAAAAAAE1AgAAGAAAALOvACP5oeQ/JrzR1Pm17z8AAAA/LAcAAAAAAAABNgIAABgAAADh2DSH77fkPya80dT5te8/AAAAPzsHAAAAAAAAATcCAAAYAAAADwJp6+XN5D8mvNHU+bXvPwAAAD87BwAAAAAAAAE4AgAAGAAAAD0rnU/c4+Q/JrzR1Pm17z8AAAA/SwcAAAAAAAABOQIAABgAAABrVNGz0vnkPya80dT5te8/AAAAP1sHAAAAAAAAAToCAAAYAAAAmX0FGMkP5T8mvNHU+bXvPwAAAD9bBwAAAAAAAAE7AgAAGAAAAMemOXy/JeU/JrzR1Pm17z8AAAA/bwcAAAAAAAABPAIAABgAAAD1z23gtTvlPya80dT5te8/AAAAP28HAAAAAAAAAT0CAAAYAAAAI/mhRKxR5T8mvNHU+bXvPwAAAD9/BwAAAAAAAAE+AgAAGAAAAFEi1qiiZ+U/JrzR1Pm17z8AAAA/fwcAAAAAAAABPwIAABgAAACtdD5xj5PlPya80dT5te8/AAAAP48HAAAAAAAAAUACAAAYAAAA251y1YWp5T8mvNHU+bXvPwAAAD+eBwAAAAAAAAFBAgAAGAAAAAnHpjl8v+U/JrzR1Pm17z8AAAA/ngcAAAAAAAABQgIAABgAAAAJx6Y5fL/lP0LksmKghO8/AAAAP64HAAAAAAAAAUMCAAAYAAAAN/DanXLV5T9C5LJioITvPwAAAD+uBwAAAAAAAAFEAgAAGAAAAGUZDwJp6+U/QuSyYqCE7z8AAAA/vQcAAAAAAAABRQIAABgAAACTQkNmXwHmP0LksmKghO8/AAAAP80HAAAAAAAAAUYCAAAYAAAAwWt3ylUX5j9C5LJioITvPwAAAD/dBwAAAAAAAAFHAgAAGAAAAO+Uqy5MLeY/QuSyYqCE7z8AAAA/7AcAAAAAAAABSAIAABgAAAAdvt+SQkPmP0LksmKghO8/AAAAP/wHAAAAAAAAAUkCAAAYAAAAS+cT9zhZ5j9C5LJioITvPwAAAD/8BwAAAAAAAAFKAgAAGAAAAHkQSFsvb+Y/QuSyYqCE7z8AAAA/DAgAAAAAAAABSwIAABgAAACnOXy/JYXmP0LksmKghO8/AAAAPxsIAAAAAAAAAUwCAAAYAAAA1WKwIxyb5j9C5LJioITvPwAAAD8rCAAAAAAAAAFNAgAAGAAAAAOM5IcSseY/QuSyYqCE7z8AAAA/KwgAAAAAAAABTgIAABgAAAAxtRjsCMfmP0LksmKghO8/AAAAPzoIAAAAAAAAAU8CAAAYAAAAjQeBtPXy5j9C5LJioITvPwAAAD86CAAAAAAAAAFQAgAAGAAAALswtRjsCOc/QuSyYqCE7z8AAAA/SggAAAAAAAABUQIAABgAAAAVgx3h2DTnP0LksmKghO8/AAAAP0oIAAAAAAAAAVICAAAYAAAAc9WFqcVg5z9C5LJioITvPwAAAD9aCAAAAAAAAAFTAgAAGAAAAP1QItaoouc/QuSyYqCE7z8AAAA/WggAAAAAAAABVAIAABgAAACFzL4CjOTnP0LksmKghO8/AAAAP2kIAAAAAAAAAVUCAAAYAAAAD0hbL28m6D9C5LJioITvPwAAAD9pCAAAAAAAAAFWAgAAGAAAAG2aw/dbUug/QuSyYqCE7z8AAAA/eQgAAAAAAAABVwIAABgAAAD1FWAkP5ToP0LksmKghO8/AAAAP3kIAAAAAAAAAVgCAAAYAAAAf5H8UCLW6D9WDJTwRlPvPwAAAD+JCAAAAAAAAAFZAgAAGAAAAAsNmX0FGOk/VgyU8EZT7z8AAAA/mAgAAAAAAAABWgIAABgAAABlXwFG8kPpP240dX7tIe8/AAAAP5gIAAAAAAAAAVsCAAAYAAAAw7FpDt9v6T+GXFYMlPDuPwAAAD+YCAAAAAAAAAFcAgAAGAAAAO/anXLVhek/hlxWDJTw7j8AAAA/qAgAAAAAAAABXQIAABgAAAAdBNLWy5vpP4ZcVgyU8O4/AAAAP6gIAAAAAAAAAV4CAAAYAAAATS0GO8Kx6T+ihDeaOr/uPwAAAD+3CAAAAAAAAAFfAgAAGAAAAKd/bgOv3ek/uqwYKOGN7j8AAAA/twgAAAAAAAABYAIAABgAAAAF0tbLmwnqP9LU+bWHXO4/AAAAP8cIAAAAAAAAAWECAAAYAAAAXyQ/lIg16j/S1Pm1h1zuPwAAAD/HCAAAAAAAAAFiAgAAGAAAAL12p1x1Yeo/6vzaQy4r7j8AAAA/1wgAAAAAAAABYwIAABgAAAAXyQ8lYo3qP+r82kMuK+4/AAAAP9cIAAAAAAAAAWQCAAAYAAAAdRt47U656j8GJbzR1PntPwAAAD/mCAAAAAAAAAFlAgAAGAAAAP+WFBoy++o/BiW80dT57T8AAAA/5ggAAAAAAAABZgIAABgAAABZ6XziHifrPwYlvNHU+e0/AAAAP/YIAAAAAAAAAWcCAAAYAAAAtzvlqgtT6z8GJbzR1PntPwAAAD/2CAAAAAAAAAFoAgAAGAAAAOVkGQ8Caes/BiW80dT57T8AAAA/BgkAAAAAAAABaQIAABgAAAARjk1z+H7rPwYlvNHU+e0/AAAAPwYJAAAAAAAAAWoCAAAYAAAAP7eB1+6U6z8GJbzR1PntPwAAAD8VCQAAAAAAAAFrAgAAGAAAAG/gtTvlqus/BiW80dT57T8AAAA/FQkAAAAAAAABbAIAABgAAACdCeqf28DrPwYlvNHU+e0/AAAAPyUJAAAAAAAAAW0CAAAYAAAAyTIeBNLW6z8GJbzR1PntPwAAAD80CQAAAAAAAAFuAgAAGAAAACeFhsy+Auw/BiW80dT57T8AAAA/NAkAAAAAAAABbwIAABgAAACB1+6Uqy7sPwYlvNHU+e0/AAAAP0QJAAAAAAAAAXACAAAYAAAA3ylXXZha7D8GJbzR1PntPwAAAD9ECQAAAAAAAAFxAgAAGAAAAAtTi8GOcOw/BiW80dT57T8AAAA/VAkAAAAAAAABcgIAABgAAACXzifucbLsPwYlvNHU+e0/AAAAP1QJAAAAAAAAAXMCAAAYAAAA8SCQtl7e7D8GJbzR1PntPwAAAD9jCQAAAAAAAAF0AgAAGAAAAE9z+H5LCu0/BiW80dT57T8AAAA/YwkAAAAAAAABdQIAABgAAACpxWBHODbtPwYlvNHU+e0/AAAAP3MJAAAAAAAAAXYCAAAYAAAAM0H9cxt47T8GJbzR1PntPwAAAD9zCQAAAAAAAAF3AgAAGAAAAL+8maD+ue0/BiW80dT57T8AAAA/gwkAAAAAAAABeAIAABgAAAAZDwJp6+XtPwYlvNHU+e0/AAAAP4MJAAAAAAAAAXkCAAAYAAAAd2FqMdgR7j8GJbzR1PntPwAAAD+SCQAAAAAAAAF6AgAAGAAAAKOKnpXOJ+4/BiW80dT57T8AAAA/kgkAAAAAAAABewIAABgAAAAB3QZeu1PuPwYlvNHU+e0/AAAAP6IJAAAAAAAAAXwCAAAYAAAAWy9vJqh/7j8GJbzR1PntPwAAAD+xCQAAAAAAAAF9AgAAGAAAAIlYo4qele4/BiW80dT57T8AAAA/sQkAAAAAAAABfgIAABgAAAC5gdfulKvuPwYlvNHU+e0/AAAAP8EJAAAAAAAAAX8CAAAYAAAA5aoLU4vB7j8GJbzR1PntPwAAAD/BCQAAAAAAAAGAAgAAGAAAABPUP7eB1+4/BiW80dT57T8AAAA/0QkAAAAAAAABgQIAABgAAABB/XMbeO3uPwYlvNHU+e0/AAAAP+AJAAAAAAAAAYICAAAYAAAAcSaof24D7z8eTZ1fe8jtPwAAAD/gCQAAAAAAAAGDAgAAGAAAAMt4EEhbL+8/NnV+7SGX7T8AAAA/8AkAAAAAAAABhAIAABgAAAD5oUSsUUXvPzZ1fu0hl+0/AAAAP/AJAAAAAAAAAYUCAAAYAAAAVfSsdD5x7z9OnV97yGXtPwAAAD8ACgAAAAAAAAGGAgAAGAAAAIMd4dg0h+8/asVACW807T8AAAA/AAoAAAAAAAABhwIAABgAAACxRhU9K53vP4LtIZcVA+0/AAAAPw8KAAAAAAAAAYgCAAAYAAAA4W9JoSGz7z+C7SGXFQPtPwAAAD8PCgAAAAAAAAGJAgAAGAAAAOFvSaEhs+8/lhUDJbzR7D8AAAA/HwoAAAAAAAABigIAABgAAAANmX0FGMnvP6495LJioOw/AAAAPy4KAAAAAAAAAYsCAAAYAAAADZl9BRjJ7z/KZcVACW/sPwAAAD8+CgAAAAAAAAGMAgAAGAAAADvCsWkO3+8/ymXFQAlv7D8AAAA/TgoAAAAAAAABjQIAABgAAAA7wrFpDt/vP+KNps6vPew/AAAAP04KAAAAAAAAAY4CAAAYAAAAO8KxaQ7f7z/6tYdcVgzsPwAAAD9dCgAAAAAAAAGPAgAAGAAAADvCsWkO3+8/Et5o6vza6z8AAAA/bQoAAAAAAAABkAIAABgAAAA7wrFpDt/vPy4GSnijqes/AAAAP30KAAAAAAAAAZECAAAYAAAAO8KxaQ7f7z9GLisGSnjrPwAAAD99CgAAAAAAAAGSAgAAGAAAADvCsWkO3+8/XlYMlPBG6z8AAAA/jAoAAAAAAAABkwIAABgAAAA7wrFpDt/vP3Z+7SGXFes/AAAAP4wKAAAAAAAAAZQCAAAYAAAAO8KxaQ7f7z++9pDLioHqPwAAAD+cCgAAAAAAAAGVAgAAGAAAAA2ZfQUYye8/8kZT59ce6j8AAAA/nAoAAAAAAAABlgIAABgAAADhb0mhIbPvPzq/9pDLiuk/AAAAP6sKAAAAAAAAAZcCAAAYAAAA4W9JoSGz7z9uD7msGCjpPwAAAD+rCgAAAAAAAAGYAgAAGAAAALFGFT0rne8/nl97yGXF6D8AAAA/uwoAAAAAAAABmQIAABgAAACDHeHYNIfvP9KvPeSyYug/AAAAP7sKAAAAAAAAAZoCAAAYAAAAgx3h2DSH7z/q1x5yWTHoPwAAAD+7CgAAAAAAAAGbAgAAGAAAAFX0rHQ+ce8//v//////5z8AAAA/ywoAAAAAAAABnAIAABgAAAApy3gQSFvvPxoo4Y2mzuc/AAAAP9oKAAAAAAAAAZ0CAAAYAAAAKct4EEhb7z8yUMIbTZ3nPwAAAD/aCgAAAAAAAAGeAgAAGAAAAPmhRKxRRe8/MlDCG02d5z8AAAA/2goAAAAAAAABnwIAABgAAAD5oUSsUUXvP0p4o6nza+c/AAAAP+oKAAAAAAAAAaACAAAYAAAAy3gQSFsv7z9KeKOp82vnPwAAAD/6CgAAAAAAAAGhAgAAGAAAAMt4EEhbL+8/YqCEN5o65z8AAAA/CQsAAAAAAAABogIAABgAAACdT9zjZBnvP2KghDeaOuc/AAAAPwkLAAAAAAAAAaMCAAAYAAAAcSaof24D7z9+yGXFQAnnPwAAAD84CwAAAAAAAAGkAgAAGAAAAEH9cxt47e4/lvBGU+fX5j8AAAA/OAsAAAAAAAABpQIAABgAAAAT1D+3gdfuP5bwRlPn1+Y/AAAAPzgLAAAAAAAAAaYCAAAYAAAA5aoLU4vB7j+uGCjhjabmPwAAAD9ICwAAAAAAAAGnAgAAGAAAAIlYo4qele4/xkAJbzR15j8AAAA/SAsAAAAAAAABqAIAABgAAAAB3QZeu1PuP/qQy4qBEuY/AAAAP1cLAAAAAAAAAakCAAAYAAAAd2FqMdgR7j/6kMuKgRLmPwAAAD9nCwAAAAAAAAGqAgAAGAAAABkPAmnr5e0/ErmsGCjh5T8AAAA/ZwsAAAAAAAABqwIAABgAAAC/vJmg/rntPybhjabOr+U/AAAAP3cLAAAAAAAAAawCAAAYAAAAYWox2BGO7T9CCW80dX7lPwAAAD93CwAAAAAAAAGtAgAAGAAAAAcYyQ8lYu0/QglvNHV+5T8AAAA/dwsAAAAAAAABrgIAABgAAAB7nCzjQSDtP1oxUMIbTeU/AAAAP4YLAAAAAAAAAa8CAAAYAAAAH0rEGlX07D9yWTFQwhvlPwAAAD+GCwAAAAAAAAGwAgAAGAAAAJfOJ+5xsuw/ioES3mjq5D8AAAA/lgsAAAAAAAABsQIAABgAAAA5fL8lhYbsP4qBEt5o6uQ/AAAAP6ULAAAAAAAAAbICAAAYAAAArwAj+aFE7D+KgRLeaOrkPwAAAD+lCwAAAAAAAAGzAgAAGAAAACeFhsy+Auw/pqnzaw+55D8AAAA/pQsAAAAAAAABtAIAABgAAACdCeqf28DrP6ap82sPueQ/AAAAP7ULAAAAAAAAAbUCAAAYAAAAEY5Nc/h+6z+mqfNrD7nkPwAAAD+1CwAAAAAAAAG2AgAAGAAAAIcSsUYVPes/pqnzaw+55D8AAAA/xQsAAAAAAAABtwIAABgAAAAtwEh+KBHrP6ap82sPueQ/AAAAP8ULAAAAAAAAAbgCAAAYAAAAz23gtTvl6j+mqfNrD7nkPwAAAD/UCwAAAAAAAAG5AgAAGAAAAHUbeO1Oueo/pqnzaw+55D8AAAA/1AsAAAAAAAABugIAABgAAADpn9vAa3fqP6ap82sPueQ/AAAAP+QLAAAAAAAAAbsCAAAYAAAAj01z+H5L6j+mqfNrD7nkPwAAAD/kCwAAAAAAAAG8AgAAGAAAADH7CjCSH+o/pqnzaw+55D8AAAA/9AsAAAAAAAABvQIAABgAAADXqKJnpfPpP6ap82sPueQ/AAAAP/QLAAAAAAAAAb4CAAAYAAAAe1Y6n7jH6T+mqfNrD7nkPwAAAD8DDAAAAAAAAAG/AgAAGAAAAO/anXLVhek/pqnzaw+55D8AAAA/AwwAAAAAAAABwAIAABgAAACViDWq6FnpP6ap82sPueQ/AAAAPxMMAAAAAAAAAcECAAAYAAAANzbN4fst6T+mqfNrD7nkPwAAAD8TDAAAAAAAAAHCAgAAGAAAAK26MLUY7Og/pqnzaw+55D8AAAA/IgwAAAAAAAABwwIAABgAAAAlP5SINaroP6ap82sPueQ/AAAAPyIMAAAAAAAAAcQCAAAYAAAAx+wrwEh+6D++0dT5tYfkPwAAAD8yDAAAAAAAAAHFAgAAGAAAAJvD91tSaOg/vtHU+bWH5D8AAAA/MgwAAAAAAAABxgIAABgAAABtmsP3W1LoP9b5tYdcVuQ/AAAAP0IMAAAAAAAAAccCAAAYAAAAPXGPk2U86D/W+bWHXFbkPwAAAD9RDAAAAAAAAAHIAgAAGAAAAA9IWy9vJug/1vm1h1xW5D8AAAA/UQwAAAAAAAAByQIAABgAAADjHifLeBDoP9b5tYdcVuQ/AAAAP2EMAAAAAAAAAcoCAAAYAAAAtfXyZoL65z/W+bWHXFbkPwAAAD+ADAAAAAAAAAHLAgAAGAAAAFejip6Vzuc/1vm1h1xW5D8AAAA/kAwAAAAAAAABzAIAABgAAAD9UCLWqKLnP9b5tYdcVuQ/AAAAP5AMAAAAAAAAAc0CAAAYAAAAc9WFqcVg5z/W+bWHXFbkPwAAAD+fDAAAAAAAAAHOAgAAGAAAABWDHeHYNOc/1vm1h1xW5D8AAAA/nwwAAAAAAAABzwIAABgAAADpWel84h7nP77R1Pm1h+Q/AAAAP68MAAAAAAAAAdACAAAYAAAAuzC1GOwI5z++0dT5tYfkPwAAAD+vDAAAAAAAAAHRAgAAGAAAAI0HgbT18uY/vtHU+bWH5D8AAAA/vwwAAAAAAAAB0gIAABgAAABd3kxQ/9zmP77R1Pm1h+Q/AAAAP78MAAAAAAAAAdMCAAAYAAAAMbUY7AjH5j++0dT5tYfkPwAAAD9LDQAAAAAAAAHUAgAAGAAAAAOM5IcSseY/vtHU+bWH5D8AAAA/Ww0AAAAAAAAB1QIAABgAAACnOXy/JYXmP77R1Pm1h+Q/AAAAP2sNAAAAAAAAAdYCAAAYAAAAeRBIWy9v5j++0dT5tYfkPwAAAD9rDQAAAAAAAAHXAgAAGAAAAB2+35JCQ+Y/vtHU+bWH5D8AAAA/eg0AAAAAAAAB2AIAABgAAADvlKsuTC3mP77R1Pm1h+Q/AAAAP3oNAAAAAAAAAdkCAAAYAAAAwWt3ylUX5j++0dT5tYfkPwAAAD+NDQAAAAAAAAHaAgAAGAAAAJNCQ2ZfAeY/vtHU+bWH5D8AAAA/jQ0AAAAAAAAB2wIAABgAAABlGQ8CaevlP77R1Pm1h+Q/AAAAPwoOAAAAAAAAAdwCAAAYAAAAN/DanXLV5T++0dT5tYfkPwAAAD8KDgAAAAAAAAHdAgAAGAAAAAnHpjl8v+U/vtHU+bWH5D8AAAA/Cg4AAAAAAAAB3gIAABgAAADbnXLVhanlP77R1Pm1h+Q/AAAAPxkOAAAAAAAAAd8CAAAYAAAArXQ+cY+T5T++0dT5tYfkPwAAAD8pDgAAAAAAAAHgAgAAGAAAAH9LCg2ZfeU/vtHU+bWH5D8AAAA/OQ4AAAAAAAAB4QIAABgAAABRItaoomflP77R1Pm1h+Q/AAAAP0gOAAAAAAAAAeICAAAYAAAAI/mhRKxR5T+mqfNrD7nkPwAAAD9YDgAAAAAAAAHjAgAAGAAAAMemOXy/JeU/pqnzaw+55D8AAAA/aA4AAAAAAAAB5AIAABgAAACZfQUYyQ/lP6ap82sPueQ/AAAAP2gOAAAAAAAAAeUCAAAYAAAAa1TRs9L55D+mqfNrD7nkPwAAAD93DgAAAAAAAAHmAgAAGAAAAA8CaevlzeQ/pqnzaw+55D8AAAA/dw4AAAAAAAAB5wIAABgAAADh2DSH77fkP6ap82sPueQ/AAAAP4cOAAAAAAAAAegCAAAYAAAAs68AI/mh5D+mqfNrD7nkPwAAAD+mDgAAAAAAAAHpAgAAGAAAAOHYNIfvt+Q/pqnzaw+55D8AAAA/lQ8AAAAAAAAB6gIAABgAAAAPAmnr5c3kP6ap82sPueQ/AAAAP6UPAAAAAAAACw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AIAAAAJAAAABwMAAAAAAQAAAAQAAAAECUlua0F0b21WMQIAAAAJBAAAAAkFAAAADQIFBAAAAAtQZW5TdHJva2VWMQQAAAAKQXR0cmlidXRlcwVUcmFjZQlTdGFydFRpbWUEVHlwZQQEAAQPUGVuQXR0cmlidXRlc1YxAgAAAApJbmtUcmFjZVYxAgAAABAMQWN0aW9uVHlwZVYxAgAAAAIAAAAJBgAAAAkHAAAAEVYAAAAAAAAF+P///wxBY3Rpb25UeXBlVjEBAAAAB3ZhbHVlX18ACAIAAAAAAAAABQUAAAANQ2xlYXJDYW52YXNWMQIAAAAJU3RhcnRUaW1lBFR5cGUABBAMQWN0aW9uVHlwZVYxAgAAAAIAAADwbwAAAAAAAAH3////+P///wAAAAAFBgAAAA9QZW5BdHRyaWJ1dGVzVjEKAAAAB19jb2xvckEHX2NvbG9yUgdfY29sb3JHB19jb2xvckIKRml0VG9DdXJ2ZQZIZWlnaHQOSWdub3JlUHJlc3N1cmUNSXNIaWdobGlnaHRlcgVTaGFwZQVXaWR0aAAAAAAAAAAABAACAgICAQYBAQxCcnVzaFNoYXBlVjECAAAABgIAAAD//wAAAAAAAAAAAAhAAAAF9v///wxCcnVzaFNoYXBlVjEBAAAAB3ZhbHVlX18ACAIAAAABAAAAAAAAAAAACEAFBwAAAApJbmtUcmFjZVYxAwAAAA1MaXN0YDErX2l0ZW1zDExpc3RgMStfc2l6ZQ9MaXN0YDErX3ZlcnNpb24EAAAYU2hhcmVkLklua2luZy5JbmtQb2ludFtdAgAAAAgIAgAAAAkLAAAADgEAAA4BAAAHCwAAAAABAAAAAAI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CRYBAAAJFwEAAAkYAQAACRkBAAAN8gUMAAAACklua1BvaW50VjEEAAAAAVgBWQ5QcmVzc3VyZUZhY3RvcglUaW1lU3RhbXAAAAAABgYLEAIAAAC60Yae8rXYP8Bp2/h91qU/AAAAPwAAAAAAAAAAAQ0AAAAMAAAAwmN94kuH2D/Aadv4fdalPwAAAD8AAAAAAAAAAAEOAAAADAAAANL1cyalWNg/wGnb+H3WpT8AAAA/DwAAAAAAAAABDwAAAAwAAADWh2pq/inYP8Bp2/h91qU/AAAAPx8AAAAAAAAAARAAAAAMAAAA5hlhrlf71z/Aadv4fdalPwAAAD8vAAAAAAAAAAERAAAADAAAAParV/KwzNc/wGnb+H3WpT8AAAA/LwAAAAAAAAABEgAAAAwAAAD6PU42Cp7XP0DFgBAFtqg/AAAAPz4AAAAAAAAAARMAAAAMAAAABtBEemNv1z9AxYAQBbaoPwAAAD9dAAAAAAAAAAEUAAAADAAAABr0MQIWEtc/QCAmKIyVqz8AAAA/bQAAAAAAAAABFQAAAAwAAAAyGB+KyLTWP8B7yz8Tda4/AAAAP20AAAAAAAAAARYAAAAMAAAAVs4CVtQo1j+Aa7grTaqwPwAAAD99AAAAAAAAAAEXAAAADAAAAHaE5iHgnNU/gGu4K02qsD8AAAA/fQAAAAAAAAABGAAAAAwAAACqXrd1nrPUPyAZi7cQGrI/AAAAP4wAAAAAAAAAARkAAAAMAAAA1qaRhQP50z/gxl1D1ImzPwAAAD+cAAAAAAAAAAEaAAAADAAAAB4TWR0b4dI/oHQwz5f5tD8AAAA/nAAAAAAAAAABGwAAAAwAAABS7Slx2ffRP0AiA1tbabY/AAAAP5wAAAAAAAAAARwAAAAMAAAAfjUEgT490T8g0NXmHtm3PwAAAD+sAAAAAAAAAAEdAAAADAAAAL6hyxhWJdA/oH2ocuJIuT8AAAA/rAAAAAAAAAABHgAAAAwAAADEr17JwzLPP0Are/6luLo/AAAAP7sAAAAAAAAAAR8AAAAMAAAARIjt+PICzT9AK3v+pbi6PwAAAD+7AAAAAAAAAAEgAAAADAAAAIT0tJAK68s/QCt7/qW4uj8AAAA/ywAAAAAAAAABIQAAAAwAAAC0PI+gbzDLP0Are/6luLo/AAAAP8sAAAAAAAAAASIAAAAMAAAA9KhWOIcYyj9AK3v+pbi6PwAAAD/aAAAAAAAAAAEjAAAADAAAACTxMEjsXck/QCt7/qW4uj8AAAA/2gAAAAAAAAABJAAAAAwAAABMOQtYUaPIP0Are/6luLo/AAAAP+oAAAAAAAAAASUAAAAMAAAAfIHlZ7boxz9AK3v+pbi6PwAAAD/qAAAAAAAAAAEmAAAADAAAAKTJv3cbLsc/QCt7/qW4uj8AAAA/+gAAAAAAAAABJwAAAAwAAADsNYcPMxbGPwDZTYppKLw/AAAAP/oAAAAAAAAAASgAAAAMAAAALKJOp0r+xD+AhiAWLZi9PwAAAD8JAQAAAAAAAAEpAAAADAAAAGwOFj9i5sM/gIYgFi2YvT8AAAA/CQEAAAAAAAABKgAAAAwAAAB8MgPHFInDP4CGIBYtmL0/AAAAPxkBAAAAAAAAASsAAAAMAAAArHrd1nnOwj9gNPOh8Ae/PwAAAD8ZAQAAAAAAAAEsAAAADAAAANzCt+beE8I/APHiFto7wD8AAAA/KQEAAAAAAAABLQAAAAwAAAAcL39+9vvAP+BHzNy788A/AAAAPykBAAAAAAAAAS4AAAAMAAAATHdZjltBwD/gR8zcu/PAPwAAAD84AQAAAAAAAAEvAAAADAAAAPh+ZzyBDb8/sJ61op2rwT8AAAA/OAEAAAAAAAABMAAAAAwAAABIDxxcS5i9P5D1nmh/Y8I/AAAAP0gBAAAAAAAAATEAAAAMAAAAmJ/QexUjvD9gTIguYRvDPwAAAD9IAQAAAAAAAAEyAAAADAAAABh4X6tE87k/YEyILmEbwz8AAAA/VwEAAAAAAAABMwAAAAwAAAB4CBTLDn64PwD6Wroki8Q/AAAAP1cBAAAAAAAAATQAAAAMAAAA2JjI6tgItz/wUESABkPFPwAAAD9nAQAAAAAAAAE1AAAADAAAAAjhovo9TrY/oP4WDMqyxj8AAAA/ZwEAAAAAAAABNgAAAAwAAABYcVcaCNm0P3BVANKrasc/AAAAP3cBAAAAAAAAATcAAAAMAAAAuAEMOtJjsz8gA9Ndb9rIPwAAAD93AQAAAAAAAAE4AAAADAAAAAiSwFmc7rE/AFq8I1GSyT8AAAA/hgEAAAAAAAABOQAAAAwAAAAQ1Z4Sl32vP6AHj68UAss/AAAAP4YBAAAAAAAAAToAAAAMAAAAsPUHUiuTrD8wDEsBuinNPwAAAD+WAQAAAAAAAAE7AAAADAAAAHAWcZG/qKk/4LkdjX2Zzj8AAAA/lgEAAAAAAAABPAAAAAwAAADQV0MQ6NOjPzDfbG+RYNA/AAAAP6YBAAAAAAAAAT0AAAAMAAAAkHisT3zpoD944UoYZHTRPwAAAD+mAQAAAAAAAAE+AAAADAAAAKAyKx4h/ps/UDg03kUs0j8AAAA/tQEAAAAAAAABPwAAAAwAAAAgU5RdtROZP5A6EocYQNM/AAAAP7UBAAAAAAAAAUAAAAAMAAAAYJRm3N0+kz9okftM+vfTPwAAAD/FAQAAAAAAAAFBAAAADAAAACC1zxtyVJA/QOjkEtyv1D8AAAA/yQEAAAAAAAABQgAAAAwAAAAgtc8bclSQPxg/zti9Z9U/AAAAP9gBAAAAAAAAAUMAAAAMAAAAwKtxtgzUij/wlbeenx/WPwAAAD/YAQAAAAAAAAFEAAAADAAAAADtQzU1/4Q/UEGsgZB71j8AAAA/6AEAAAAAAAABRQAAAAwAAAAA7UM1Nf+EPyiYlUdyM9c/AAAAP+gBAAAAAAAAAUYAAAAMAAAAAO1DNTX/hD8I734NVOvXPwAAAD/4AQAAAAAAAAFHAAAADAAAAABdLGi7VH4/UPFctib/2D8AAAA/+AEAAAAAAAABSAAAAAwAAAAAXSxou1R+PyhIRnwIt9k/AAAAPwcCAAAAAAAAAUkAAAAMAAAAAF0saLtUfj/4ni9C6m7aPwAAAD8HAgAAAAAAAAFKAAAADAAAAABdLGi7VH4/aEokJdvK2j8AAAA/FwIAAAAAAAABSwAAAAwAAACA39BlDKtyP0ChDeu8gts/AAAAPxcCAAAAAAAAAUwAAAAMAAAAgN/QZQyrcj8Y+PawnjrcPwAAAD8nAgAAAAAAAAFNAAAADAAAAIDf0GUMq3I/WPrUWXFO3T8AAAA/JwIAAAAAAAABTgAAAAwAAACA39BlDKtyP6D8sgJEYt4/AAAAPzYCAAAAAAAAAU8AAAAMAAAAgN/QZQyrcj94U5zIJRrfPwAAAD82AgAAAAAAAAFQAAAADAAAAIDf0GUMq3I/3Cq9OPwW4D8AAAA/RgIAAAAAAAABUQAAAAwAAACA39BlDKtyP/grLI3loOA/AAAAP0YCAAAAAAAAAVIAAAAMAAAAgN/QZQyrcj9o1yBw1vzgPwAAAD9VAgAAAAAAAAFTAAAADAAAAIDf0GUMq3I/jNiPxL+G4T8AAAA/VQIAAAAAAAABVAAAAAwAAACA39BlDKtyP6jZ/hipEOI/AAAAP2UCAAAAAAAAAVUAAAAMAAAAgN/QZQyrcj/M2m1tkpriPwAAAD9lAgAAAAAAAAFWAAAADAAAAIDf0GUMq3I/7NvcwXsk4z8AAAA/dQIAAAAAAAABVwAAAAwAAAAAXSxou1R+PwzdSxZlruM/AAAAP3UCAAAAAAAAAVgAAAAMAAAAAF0saLtUfj94iED5VQrkPwAAAD+EAgAAAAAAAAFZAAAADAAAAABdLGi7VH4/nImvTT+U5D8AAAA/hAIAAAAAAAABWgAAAAwAAAAA7UM1Nf+EPwg1pDAw8OQ/AAAAP5QCAAAAAAAAAVsAAAAMAAAAwKtxtgzUij8oNhOFGXrlPwAAAD+UAgAAAAAAAAFcAAAADAAAACC1zxtyVJA/TDeC2QIE5j8AAAA/pAIAAAAAAAABXQAAAAwAAAAgtc8bclSQP7jidrzzX+Y/AAAAP6QCAAAAAAAAAV4AAAAMAAAAYJRm3N0+kz9wOPEt7I3mPwAAAD+zAgAAAAAAAAFfAAAADAAAAOBz/ZxJKZY/2OPlEN3p5j8AAAA/swIAAAAAAAABYAAAAAwAAADgc/2cSSmWP4w5YILVF+c/AAAAP8MCAAAAAAAAAWEAAAAMAAAAIFOUXbUTmT+MOWCC1RfnPwAAAD/DAgAAAAAAAAFiAAAADAAAAKAyKx4h/ps/RI/a881F5z8AAAA/0gIAAAAAAAABYwAAAAwAAADgEcLejOieP/jkVGXGc+c/AAAAP9ICAAAAAAAAAWQAAAAMAAAA0FdDEOjToz+wOs/WvqHnPwAAAD/iAgAAAAAAAAFlAAAADAAAANCmJbGJM6g/IObDua/95z8AAAA/4gIAAAAAAAABZgAAAAwAAAAQhrxx9R2rP9A7PiuoK+g/AAAAP/ICAAAAAAAAAWcAAAAMAAAAENWeEpd9rz/0PK1/kbXoPwAAAD/yAgAAAAAAAAFoAAAADAAAAAiSwFmc7rE/qJIn8Ynj6D8AAAA/AQMAAAAAAAABaQAAAAwAAABYcVcaCNm0P9CTlkVzbek/AAAAPwEDAAAAAAAAAWoAAAAMAAAA2JjI6tgItz+A6RC3a5vpPwAAAD8RAwAAAAAAAAFrAAAADAAAAMjnqot6aLs/7JQFmlz36T8AAAA/EQMAAAAAAAABbAAAAAwAAAD4fmc8gQ2/PwyWdO5Fgeo/AAAAPxEDAAAAAAAAAW0AAAAMAAAANFNsBqmewD94QWnRNt3qPwAAAD8hAwAAAAAAAAFuAAAADAAAAKx63dZ5zsI/nELYJSBn6z8AAAA/MAMAAAAAAAABbwAAAAwAAABc6ii3r0PEPwjuzAgRw+s/AAAAPzADAAAAAAAAAXAAAAAMAAAA1BGah4Bzxj+8Q0d6CfHrPwAAAD9AAwAAAAAAAAFxAAAADAAAAHyB5We26Mc/vENHegnx6z8AAAA/QAMAAAAAAAABcgAAAAwAAAD0qFY4hxjKP3SZwesBH+w/AAAAP08DAAAAAAAAAXMAAAAMAAAAtDyPoG8wyz8o7ztd+kzsPwAAAD9PAwAAAAAAAAF0AAAADAAAACxkAHFAYM0/4ES2zvJ67D8AAAA/TwMAAAAAAAABdQAAAAwAAADEr17JwzLPP5SaMEDrqOw/AAAAP18DAAAAAAAAAXYAAAAMAAAAnuvnTEqx0D9M8Kqx49bsPwAAAD9fAwAAAAAAAAF3AAAADAAAAFp/ILUyydE//EUlI9wE7T8AAAA/bwMAAAAAAAABeAAAAAwAAAAmpU9hdLLSP2zxGQbNYO0/AAAAP34DAAAAAAAAAXkAAAAMAAAAwoKk/VBW1D/YnA7pvbztPwAAAD9+AwAAAAAAAAF6AAAADAAAAGry792Gy9U/iPKIWrbq7T8AAAA/jgMAAAAAAAABewAAAAwAAAAa9DECFhLXP0RIA8yuGO4/AAAAP44DAAAAAAAAAXwAAAAMAAAA0vVzJqVY2D/4nX09p0buPwAAAD+OAwAAAAAAAAF9AAAADAAAAHZlvwbbzdk/rPP3rp907j8AAAA/ngMAAAAAAAABfgAAAAwAAAAi1QrnEEPbP2RJciCYou4/AAAAP54DAAAAAAAAAX8AAAAMAAAAurJfg+3m3D8cn+yRkNDuPwAAAD+tAwAAAAAAAAGAAAAADAAAAGYiq2MjXN4/0PRmA4n+7j8AAAA/rQMAAAAAAAABgQAAAAwAAAABAAAAAADgP4hK4XSBLO8/AAAAP70DAAAAAAAAAYIAAAAMAAAA1bcl8Jq64D84oFvmeVrvPwAAAD+9AwAAAAAAAAGDAAAADAAAALdKPcY7L+E/9PXVV3KI7z8AAAA/zAMAAAAAAAABhAAAAAwAAACZlFn6L7vhP6hLUMlqtu8/AAAAP8wDAAAAAAAAAYUAAAAMAAAAeydx0NAv4j+oS1DJarbvPwAAAD/cAwAAAAAAAAGGAAAADAAAAFtxjQTFu+I/qEtQyWq27z8AAAA/3AMAAAAAAAABhwAAAAwAAAA9BKXaZTDjP6hLUMlqtu8/AAAAP+wDAAAAAAAAAYgAAAAMAAAAMSmz9F924z+oS1DJarbvPwAAAD/sAwAAAAAAAAGJAAAADAAAAB9OwQ5avOM/9PXVV3KI7z8AAAA/+wMAAAAAAAABigAAAAwAAAANc88oVALkP/T11VdyiO8/AAAAP/sDAAAAAAAAAYsAAAAMAAAA+5fdQk5I5D84oFvmeVrvPwAAAD8LBAAAAAAAAAGMAAAADAAAAOm861xIjuQ/0PRmA4n+7j8AAAA/CwQAAAAAAAABjQAAAAwAAADd4fl2QtTkP2RJciCYou4/AAAAPxsEAAAAAAAAAY4AAAAMAAAAvXQRTeNI5T/4nX09p0buPwAAAD8bBAAAAAAAAAGPAAAADAAAAKMHKSOEveU/2JwO6b287T8AAAA/KgQAAAAAAAABkAAAAAwAAACTLDc9fgPmP2zxGQbNYO0/AAAAPyoEAAAAAAAAAZEAAAAMAAAAi5pA+SQy5j/8RSUj3ATtPwAAAD86BAAAAAAAAAGSAAAADAAAAHV2U3Fyj+Y/lJowQOuo7D8AAAA/OgQAAAAAAAABkwAAAAwAAABjm2GLbNXmPyjvO136TOw/AAAAP0kEAAAAAAAAAZQAAAAMAAAASS55YQ1K5z+8Q0d6CfHrPwAAAD9ZBAAAAAAAAAGVAAAADAAAACnBkDeuvuc/TJhSlxiV6z8AAAA/WQQAAAAAAAABlgAAAAwAAAD7L7uFnJDoP+TsXbQnOes/AAAAP1kEAAAAAAAAAZcAAAAMAAAAz+fgdTdL6T94QWnRNt3qPwAAAD9pBAAAAAAAAAGYAAAADAAAAKfoAQh/7uk/xOvuXz6v6j8AAAA/aQQAAAAAAAABmQAAAAwAAACDMh48c3rqP1hA+nxNU+o/AAAAP3gEAAAAAAAAAZoAAAAMAAAAa8U1EhTv6j/slAWaXPfpPwAAAD94BAAAAAAAAAGbAAAADAAAAE9YTei0Y+s/gOkQt2ub6T8AAAA/iAQAAAAAAAABnAAAAAwAAAA/fVsCr6nrPxQ+HNR6P+k/AAAAP4gEAAAAAAAAAZ0AAAAMAAAAKVluevwG7D/0PK1/kbXoPwAAAD+YBAAAAAAAAAGeAAAADAAAABd+fJT2TOw/iJG4nKBZ6D8AAAA/mAQAAAAAAAABnwAAAAwAAAAR7IVQnXvsPyDmw7mv/ec/AAAAP6cEAAAAAAAAAaAAAAAMAAAA/RCUapfB7D9kkElIt8/nPwAAAD+nBAAAAAAAAAGhAAAADAAAAPF+nSY+8Ow/RI/a881F5z8AAAA/twQAAAAAAAABogAAAAwAAADrNaKEkQftP4w5YILVF+c/AAAAP8YEAAAAAAAAAaMAAAAMAAAA21qwnotN7T8ojmuf5LvmPwAAAD/GBAAAAAAAAAGkAAAADAAAANURtfzeZO0/uOJ2vPNf5j8AAAA/xgQAAAAAAAABpQAAAAwAAADHf764hZPtP0w3gtkCBOY/AAAAP9YEAAAAAAAAAaYAAAAMAAAAv+3HdCzC7T/ki432EajlPwAAAD/WBAAAAAAAAAGnAAAADAAAAL2kzNJ/2e0/KDYThRl65T8AAAA/5gQAAAAAAAABqAAAAAwAAACpydrseR/uP8CKHqIoHuU/AAAAP+YEAAAAAAAAAakAAAAMAAAAp4DfSs027j9Q3ym/N8LkPwAAAD/1BAAAAAAAAAGqAAAADAAAAJ835KggTu4/nImvTT+U5D8AAAA/9QQAAAAAAAABqwAAAAwAAACfN+SoIE7uPzTeumpOOOQ/AAAAPwUFAAAAAAAAAawAAAAMAAAAme7oBnRl7j8M3UsWZa7jPwAAAD8FBQAAAAAAAAGtAAAADAAAAItc8sIalO4/qDFXM3RS4z8AAAA/FQUAAAAAAAABrgAAAAwAAACLXPLCGpTuPzyGYlCD9uI/AAAAPxUFAAAAAAAAAa8AAAAMAAAAiRP3IG6r7j/M2m1tkpriPwAAAD8kBQAAAAAAAAGwAAAADAAAAIPK+37Bwu4/YC95iqE+4j8AAAA/JAUAAAAAAAABsQAAAAwAAACBgQDdFNruPzwuCja4tOE/AAAAPzQFAAAAAAAAAbIAAAAMAAAAce8JmbsI7z/UghVTx1jhPwAAAD80BQAAAAAAAAGzAAAADAAAAGtdE1ViN+8/aNcgcNb84D8AAAA/QwUAAAAAAAABtAAAAAwAAABbyxwRCWbvP/grLI3loOA/AAAAP0MFAAAAAAAAAbUAAAAMAAAAV4Ihb1x97z/cKr04/BbgPwAAAD9TBQAAAAAAAAG2AAAADAAAAEvwKisDrO8/2P6QqxZ23z8AAAA/YwUAAAAAAAABtwAAAAwAAABL8CorA6zvPwCop+U0vt4/AAAAP2MFAAAAAAAAAbgAAAAMAAAARacviVbD7z8wUb4fUwbePwAAAD9jBQAAAAAAAAG5AAAADAAAAENeNOep2u8/WPrUWXFO3T8AAAA/cgUAAAAAAAABugAAAAwAAABDXjTnqdrvP3ij65OPltw/AAAAP3IFAAAAAAAAAbsAAAAMAAAAQ14056na7z8Y+PawnjrcPwAAAD+CBQAAAAAAAAG8AAAADAAAAENeNOep2u8/oEwCzq3e2z8AAAA/ggUAAAAAAAABvQAAAAwAAABDXjTnqdrvP8j1GAjMJts/AAAAP5IFAAAAAAAAAb4AAAAMAAAAQ14056na7z9oSiQl28raPwAAAD+SBQAAAAAAAAG/AAAADAAAAEWnL4lWw+8/+J4vQupu2j8AAAA/oQUAAAAAAAABwAAAAAwAAABFpy+JVsPvP7icUZkXW9k/AAAAP6EFAAAAAAAAAcEAAAAMAAAAS/AqKwOs7z/gRWjTNaPYPwAAAD+xBQAAAAAAAAHCAAAADAAAAFeCIW9cfe8/CO9+DVTr1z8AAAA/sQUAAAAAAAABwwAAAAwAAABdFBiztU7vPyiYlUdyM9c/AAAAP8AFAAAAAAAAAcQAAAAMAAAAbaYO9w4g7z+A6sK7rsPVPwAAAD/ABQAAAAAAAAHFAAAADAAAAIGBAN0U2u4/QOjkEtyv1D8AAAA/0AUAAAAAAAABxgAAAAwAAACLXPLCGpTuP5A6EocYQNM/AAAAP9AFAAAAAAAAAccAAAAMAAAAme7oBnRl7j9QODTeRSzSPwAAAD/gBQAAAAAAAAHIAAAADAAAAKnJ2ux5H+4/CDZWNXMY0T8AAAA/4AUAAAAAAAAByQAAAAwAAACxW9Ew0/DtPzDfbG+RYNA/AAAAP/IFAAAAAAAAAcoAAAAMAAAAvaTM0n/Z7T+wEAdTX1HPPwAAAD/yBQAAAAAAAAHLAAAADAAAAMd/vriFk+0/8GI0x5vhzT8AAAA/AgYAAAAAAAABzAAAAAwAAADVEbX83mTtPzAMSwG6Kc0/AAAAPwIGAAAAAAAAAc0AAAAMAAAA21qwnotN7T+AXnh19rnLPwAAAD8SBgAAAAAAAAHOAAAADAAAAOs1ooSRB+0/0LCl6TJKyj8AAAA/EgYAAAAAAAABzwAAAAwAAADzx5jI6tjsPwBavCNRksk/AAAAPyEGAAAAAAAAAdAAAAAMAAAAA6OKrvCS7D9wVQDSq2rHPwAAAD8hBgAAAAAAAAHRAAAADAAAABM1gfJJZOw/wKctRuj6xT8AAAA/MQYAAAAAAAAB0gAAAAwAAAAnEHPYTx7sPwD6Wroki8Q/AAAAPzEGAAAAAAAAAdMAAAAMAAAAL6JpHKnv6z9gTIguYRvDPwAAAD9ABgAAAAAAAAHUAAAADAAAAD00YGACwes/sJ61op2rwT8AAAA/QAYAAAAAAAAB1QAAAAwAAABHD1JGCHvrP2A086HwB78/AAAAP1AGAAAAAAAAAdYAAAAMAAAAVaFIimFM6z8A2U2KaSi8PwAAAD9QBgAAAAAAAAHXAAAADAAAAF0zP866Hes/QCt7/qW4uj8AAAA/YAYAAAAAAAAB2AAAAAwAAABrxTUSFO/qPyDQ1eYe2bc/AAAAP2AGAAAAAAAAAdkAAAAMAAAAeVcsVm3A6j9AIgNbW2m2PwAAAD9vBgAAAAAAAAHaAAAADAAAAIHpIprGkeo/oHQwz5f5tD8AAAA/bwYAAAAAAAAB2wAAAAwAAACPexneH2PqP+DGXUPUibM/AAAAP38GAAAAAAAAAdwAAAAMAAAAkw0QInk06j/gxl1D1ImzPwAAAD9/BgAAAAAAAAHdAAAADAAAAKfoAQh/7uk/IBmLtxAasj8AAAA/jwYAAAAAAAAB3gAAAAwAAACrMf2pK9fpP4BruCtNqrA/AAAAP48GAAAAAAAAAd8AAAAMAAAAucPz7YSo6T/Ae8s/E3WuPwAAAD+eBgAAAAAAAAHgAAAADAAAAMFV6jHeeek/wHvLPxN1rj8AAAA/ngYAAAAAAAAB4QAAAAwAAADVMNwX5DPpP0AgJiiMlas/AAAAP64GAAAAAAAAAeIAAAAMAAAA7Z3EQUO/6D9AxYAQBbaoPwAAAD+uBgAAAAAAAAHjAAAADAAAAP14tidJeeg/wGnb+H3WpT8AAAA/vQYAAAAAAAAB5AAAAAwAAAATnaOv+xvoP0AONuH29qI/AAAAP70GAAAAAAAAAeUAAAAMAAAAMwqM2Vqn5z8As5DJbxegPwAAAD/NBgAAAAAAAAHmAAAADAAAAEkueWENSuc/ALOQyW8XoD8AAAA/zQYAAAAAAAAB5wAAAAwAAABfUmbpv+zmPwCv1mPRb5o/AAAAP90GAAAAAAAAAegAAAAMAAAAfQhKtctg5j+A+Is0w7CUPwAAAD/dBgAAAAAAAAHpAAAADAAAAJt1Mt8q7OU/gPiLNMOwlD8AAAA/7AYAAAAAAAAB6gAAAAwAAAC5KxarNmDlPwCDggpq440/AAAAP+wGAAAAAAAAAesAAAAMAAAA4Sr1GO+85D8AFu2rTWWCPwAAAD/8BgAAAAAAAAHsAAAADAAAAAkq1IanGeQ/ABbtq01lgj8AAAA//AYAAAAAAAAB7QAAAAwAAAAn4LdSs43jPwAW7atNZYI/AAAAPwwHAAAAAAAAAe4AAAAMAAAAT9+WwGvq4j8AFu2rTWWCPwAAAD8MBwAAAAAAAAHvAAAADAAAAHsncdDQL+I/ABbtq01lgj8AAAA/GwcAAAAAAAAB8AAAAAwAAACjJlA+iYzhPwAW7atNZYI/AAAAPxsHAAAAAAAAAfEAAAAMAAAAu5M4aOgX4T8AFu2rTWWCPwAAAD8rBwAAAAAAAAHyAAAADAAAANW3JfCauuA/ABbtq01lgj8AAAA/KwcAAAAAAAAB8wAAAAwAAADlkhfWoHTgPwAW7atNZYI/AAAAPzoHAAAAAAAAAfQAAAAMAAAA920JvKYu4D8AFu2rTWWCPwAAAD86BwAAAAAAAAH1AAAADAAAAAEAAAAAAOA/ABbtq01lgj8AAAA/SgcAAAAAAAAB9gAAAAwAAAAWJO2HsqLfPwAW7atNZYI/AAAAP0oHAAAAAAAAAfcAAAAMAAAAKkjaD2VF3z8AFu2rTWWCPwAAAD9aBwAAAAAAAAH4AAAADAAAAEJsx5cX6N4/ABbtq01lgj8AAAA/WgcAAAAAAAAB+QAAAAwAAABS/r3bcLnePwAW7atNZYI/AAAAP1oHAAAAAAAAAfoAAAAMAAAAbrShp3wt3j8Ag4IKauONPwAAAD9pBwAAAAAAAAH7AAAADAAAAH5GmOvV/t0/gPiLNMOwlD8AAAA/aQcAAAAAAAAB/AAAAAwAAACG2I4vL9DdP4D4izTDsJQ/AAAAP3kHAAAAAAAAAf0AAAAMAAAAmvx7t+Fy3T8Ar9Zj0W+aPwAAAD+JBwAAAAAAAAH+AAAADAAAALIgaT+UFd0/AK/WY9Fvmj8AAAA/iQcAAAAAAAAB/wAAAAwAAAC6sl+D7ebcPwCzkMlvF6A/AAAAP5gHAAAAAAAAAQABAAAMAAAAwkRWx0a43D8As5DJbxegPwAAAD+YBwAAAAAAAAEBAQAADAAAANLWTAugidw/QA424fb2oj8AAAA/twcAAAAAAAABAgEAAAwAAADaaENP+VrcP0AONuH29qI/AAAAP8cHAAAAAAAAAQMBAAAMAAAA5vo5k1Is3D/Aadv4fdalPwAAAD/HBwAAAAAAAAEEAQAADAAAAO6MMNer/ds/wGnb+H3WpT8AAAA/xwcAAAAAAAABBQEAAAwAAAAGsR1fXqDbP0DFgBAFtqg/AAAAP9cHAAAAAAAAAQYBAAAMAAAAItUK5xBD2z9AxYAQBbaoPwAAAD/mBwAAAAAAAAEHAQAADAAAACpnAStqFNs/QMWAEAW2qD8AAAA/5gcAAAAAAAABCAEAAAwAAABCi+6yHLfaP0DFgBAFtqg/AAAAP/YHAAAAAAAAAQkBAAAMAAAAVq/bOs9Z2j9AICYojJWrPwAAAD/2BwAAAAAAAAEKAQAADAAAAHZlvwbbzdk/QCAmKIyVqz8AAAA/BggAAAAAAAABCwEAAAwAAACOiayOjXDZP8B7yz8Tda4/AAAAPwYIAAAAAAAAAQwBAAAMAAAAoq2ZFkAT2T+Aa7grTaqwPwAAAD8VCAAAAAAAAAENAQAADAAAALrRhp7ytdg/gGu4K02qsD8AAAA/FQgAAAAAAAABDgEAAAwAAADCY33iS4fYP4BruCtNqrA/AAAAPyUIAAAAAAAAAQ8BAAAMAAAA5hlhrlf71z+Aa7grTaqwPwAAAD8lCAAAAAAAAAEQAQAADAAAAParV/KwzNc/gGu4K02qsD8AAAA/NAgAAAAAAAABEQEAAAwAAAD6PU42Cp7XP4BruCtNqrA/AAAAPzQIAAAAAAAAARIBAAAMAAAABtBEemNv1z8gGYu3EBqyPwAAAD9ECAAAAAAAAAETAQAADAAAAA5iO768QNc/IBmLtxAasj8AAAA/RAgAAAAAAAABFAEAAAwAAAAOYju+vEDXP+DGXUPUibM/AAAAP1QIAAAAAAAAARUBAAAMAAAAGvQxAhYS1z/gxl1D1ImzPwAAAD9UCAAAAAAAAAEWAQAADAAAACaGKEZv49Y/4MZdQ9SJsz8AAAA/YwgAAAAAAAABFwEAAAwAAAAyGB+KyLTWP+DGXUPUibM/AAAAP3MIAAAAAAAAARgBAAAMAAAAMhgfisi01j+gdDDPl/m0PwAAAD+DCAAAAAAAAAEZAQAADAAAADqqFc4hhtY/oHQwz5f5tD8AAAA/kggAAAAAAAA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07|3.036|6.4|2.29300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MAAAAEAAAABwMAAAAAAQAAAAQAAAAECUlua0F0b21WMQIAAAAJBAAAAAkFAAAACQYAAAAKBQQAAAALUGVuU3Ryb2tlVjEEAAAACkF0dHJpYnV0ZXMFVHJhY2UJU3RhcnRUaW1lBFR5cGUEBAAED1BlbkF0dHJpYnV0ZXNWMQIAAAAKSW5rVHJhY2VWMQIAAAAQDEFjdGlvblR5cGVWMQIAAAACAAAACQcAAAAJCAAAAIAKAAAAAAAABff///8MQWN0aW9uVHlwZVYxAQAAAAd2YWx1ZV9fAAgCAAAAAAAAAAEFAAAABAAAAAkKAAAACQsAAAB6HAAAAAAAAAH0////9////wAAAAAFBgAAAA1DbGVhckNhbnZhc1YxAgAAAAlTdGFydFRpbWUEVHlwZQAEEAxBY3Rpb25UeXBlVjECAAAAAgAAAKAjAAAAAAAAAfP////3////AAAAAAUHAAAAD1BlbkF0dHJpYnV0ZXNWMQoAAAAHX2NvbG9yQQdfY29sb3JSB19jb2xvckcHX2NvbG9yQgpGaXRUb0N1cnZlBkhlaWdodA5JZ25vcmVQcmVzc3VyZQ1Jc0hpZ2hsaWdodGVyBVNoYXBlBVdpZHRoAAAAAAAAAAAEAAICAgIBBgEBDEJydXNoU2hhcGVWMQIAAAAGAgAAAP//AAAAAAAAAAAACEAAAAXy////DEJydXNoU2hhcGVWMQEAAAAHdmFsdWVfXwAIAgAAAAEAAAAAAAAAAAAIQAUIAAAACklua1RyYWNlVjEDAAAADUxpc3RgMStfaXRlbXMMTGlzdGAxK19zaXplD0xpc3RgMStfdmVyc2lvbgQAABhTaGFyZWQuSW5raW5nLklua1BvaW50W10CAAAACAgCAAAACQ8AAAAWAAAAFgAAAAEKAAAABwAAAP//AAAAAAAAAAAACEAAAAHw////8v///wEAAAAAAAAAAAAIQAELAAAACAAAAAkRAAAAGgAAABoAAAAHDwAAAAABAAAAIAAAAAQKSW5rUG9pbnRWMQIAAAAJEgAAAAkTAAAACRQAAAAJFQAAAAkWAAAACRcAAAAJGAAAAAkZAAAACRoAAAAJGwAAAAkcAAAACR0AAAAJHgAAAAkfAAAACSAAAAAJIQAAAAkiAAAACSMAAAAJJAAAAAklAAAACSYAAAAJJwAAAA0KBxEAAAAAAQAAACAAAAAECklua1BvaW50VjECAAAACSgAAAAJKQAAAAkqAAAACSsAAAAJLAAAAAktAAAACS4AAAAJLwAAAAkwAAAACTEAAAAJMgAAAAkzAAAACTQAAAAJNQAAAAk2AAAACTcAAAAJOAAAAAk5AAAACToAAAAJOwAAAAk8AAAACT0AAAAJPgAAAAk/AAAACUAAAAAJQQAAAA0GBRIAAAAKSW5rUG9pbnRWMQQAAAABWAFZDlByZXNzdXJlRmFjdG9yCVRpbWVTdGFtcAAAAAAGBgsQAgAAANCCBNTserE/QSAQCAQC6T8AAAA/AAAAAAAAAAABEwAAABIAAABwhdWIdLqwP0EgEAgEAuk/AAAAPxAAAAAAAAAAARQAAAASAAAA4Dwuffsroz9ZLBaLxWLpPwAAAD+sAAAAAAAAAAEVAAAAEgAAAICmPfz5j4k/mkwmk8lk6j8AAAA/rAAAAAAAAAABFgAAABIAAAAAoZuS6hB7P/J4PB6Px+s/AAAAP0gBAAAAAAAAARcAAAASAAAAAMBnDEcLYj80mUwmk8nsPwAAAD9IAQAAAAAAAAEYAAAAEgAAAADAZwxHC2I/Op1Op9Pp7D8AAAA/lgEAAAAAAAABGQAAABIAAADAm/ko25GMP4LBYDAYDO4/AAAAP5YBAAAAAAAAARoAAAASAAAAIL6WV7/Lkj+UyWQymUzuPwAAAD/pAQAAAAAAAAEbAAAAEgAAAGAy6qncLaY/5PF4PB6P7z8AAAA/6QEAAAAAAAABHAAAABIAAABgcE3iNr62P/T5fD6fz+8/AAAAP3UCAAAAAAAAAR0AAAASAAAAfGJq3fuSwT+02Ww2m83uPwAAAD91AgAAAAAAAAEeAAAAEgAAADQfZTuSg8I/pNFoNBqN7j8AAAA/dQIAAAAAAAABHwAAABIAAAAMElCz60XGP1qtVqvVau0/AAAAPzEDAAAAAAAAASAAAAASAAAAYNEbxgl2xj80mUwmk8nsPwAAAD8xAwAAAAAAAAEhAAAAEgAAAJAclIYKRMM/sVgsFovF6j8AAAA/4QMAAAAAAAABIgAAABIAAABg14usreK9P3k8Ho/H4+k/AAAAP+EDAAAAAAAAASMAAAASAAAACNpcYTUivT95PB6Px+PpPwAAAD8/BAAAAAAAAAEkAAAAEgAAAABzHpe+/bU/gUAgEAgE6j8AAAA/PwQAAAAAAAABJQAAABIAAABY9IZxgp21P4FAIBAIBOo/AAAAPz8EAAAAAAAAASYAAAASAAAA6HqRtVW8sz+BQCAQCATqPwAAAD8pBQAAAAAAAAEnAAAAEgAAAOh6kbVVvLM/eTwej8fj6T8AAAA/KQUAAAAAAAABKAAAABIAAADGojeME+zsPyAGg8FgMHg/AAAAPwAAAAAAAAAAASkAAAASAAAAHMPRggTU7D8gBoPBYDB4PwAAAD8AAAAAAAAAAAEqAAAAEgAAABYkoGbXi+w/EIfD4XA4jD8AAAA/YgAAAAAAAAABKwAAABIAAAAWIWhzhdXoP/l8Pp/P58M/AAAAP2IAAAAAAAAAASwAAAASAAAAEII2V1iN6D9brVar1WrFPwAAAD9iAAAAAAAAAAEtAAAAEgAAALrCakQ6Xeg/vd1ut9vtxj8AAAA/cQAAAAAAAAABLgAAABIAAAA481G2IznoPx0Oh8PhcMg/AAAAP3EAAAAAAAAAAS8AAAASAAAAtiM5KA0V6D9/Pp/P5/PJPwAAAD+/AAAAAAAAAAEwAAAAEgAAALKEBwzgzOc/JBKJRCKR2D8AAAA/vwAAAAAAAAABMQAAABIAAACKdLqQ59jnP6ZSqVQqldo/AAAAP88AAAAAAAAAATIAAAASAAAAYGRtFe/k5z8mk8lkMpncPwAAAD/PAAAAAAAAAAEzAAAAEgAAADRUIJr28Oc/yOPxeDwe3z8AAAA/zwAAAAAAAAABNAAAABIAAAAKRNMe/vznPywWi8ViseA/AAAAPy0BAAAAAAAAATUAAAASAAAAvmGcYGel6D/Q5/P5fD7nPwAAAD8tAQAAAAAAAAE2AAAAEgAAANa69yWjnuo/EQgEAoFA6D8AAAA/+AEAAAAAAAABNwAAABIAAAAoP5jzuPTtP6jT6XQ6neY/AAAAP/gBAAAAAAAAATgAAAASAAAAgP5jBtck7j+Px+PxeDzmPwAAAD87AgAAAAAAAAE5AAAAEgAAAL7I2ireye8/djqdTqfT4T8AAAA/OwIAAAAAAAABOgAAABIAAABqqEA07eHvP1UqlUqlUuE/AAAAP0sCAAAAAAAAATsAAAASAAAAQJjzuPTt7z89Ho/H4/HgPwAAAD9LAgAAAAAAAAE8AAAAEgAAAGqoQDTt4e8/IpFIJBKJ1D8AAAA/mQIAAAAAAAABPQAAABIAAABiat37klHvPxuNRqPRaMQ/AAAAPyUDAAAAAAAAAT4AAAASAAAAWo1Ipwt57j9stVqtVqu1PwAAAD8lAwAAAAAAAAE/AAAAEgAAAMpBaahANO0/0Ofz+Xw+rz8AAAA/dAMAAAAAAAABQAAAABIAAABu42t59bvsP9Dn8/l8Pq8/AAAAPwAEAAAAAAAAAUEAAAASAAAA7BNT696X7D8qFAqFQqGwPwAAAD8ABAAAAAAAAAs=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GBMYj8JAwAAAAIAAAAGAAAABwMAAAAAAQAAAAQAAAAECUlua0F0b21WMQIAAAAJBAAAAAkFAAAADQIFBAAAAAtQZW5TdHJva2VWMQQAAAAKQXR0cmlidXRlcwVUcmFjZQlTdGFydFRpbWUEVHlwZQQEAAQPUGVuQXR0cmlidXRlc1YxAgAAAApJbmtUcmFjZVYxAgAAABAMQWN0aW9uVHlwZVYxAgAAAAIAAAAJBgAAAAkHAAAAkQ0AAAAAAAAF+P///wxBY3Rpb25UeXBlVjEBAAAAB3ZhbHVlX18ACAIAAAAAAAAABQUAAAANQ2xlYXJDYW52YXNWMQIAAAAJU3RhcnRUaW1lBFR5cGUABBAMQWN0aW9uVHlwZVYxAgAAAAIAAAAOaQAAAAAAAAH3////+P///wAAAAAFBgAAAA9QZW5BdHRyaWJ1dGVzVjEKAAAAB19jb2xvckEHX2NvbG9yUgdfY29sb3JHB19jb2xvckIKRml0VG9DdXJ2ZQZIZWlnaHQOSWdub3JlUHJlc3N1cmUNSXNIaWdobGlnaHRlcgVTaGFwZQVXaWR0aAAAAAAAAAAABAACAgICAQYBAQxCcnVzaFNoYXBlVjECAAAABgIAAAD//wAAAAAAAAAAAAhAAAAF9v///wxCcnVzaFNoYXBlVjEBAAAAB3ZhbHVlX18ACAIAAAABAAAAAAAAAAAACEAFBwAAAApJbmtUcmFjZVYxAwAAAA1MaXN0YDErX2l0ZW1zDExpc3RgMStfc2l6ZQ9MaXN0YDErX3ZlcnNpb24EAAAYU2hhcmVkLklua2luZy5JbmtQb2ludFtdAgAAAAgIAgAAAAkLAAAAaAEAAGgBAAAHCwAAAAABAAAAAAI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CRYBAAAJFwEAAAkYAQAACRkBAAAJGgEAAAkbAQAACRwBAAAJHQEAAAkeAQAACR8BAAAJIAEAAAkhAQAACSIBAAAJIwEAAAkkAQAACSUBAAAJJgEAAAknAQAACSgBAAAJKQEAAAkqAQAACSsBAAAJLAEAAAktAQAACS4BAAAJLwEAAAkwAQAACTEBAAAJMgEAAAkzAQAACTQBAAAJNQEAAAk2AQAACTcBAAAJOAEAAAk5AQAACToBAAAJOwEAAAk8AQAACT0BAAAJPgEAAAk/AQAACUABAAAJQQEAAAlCAQAACUMBAAAJRAEAAAlFAQAACUYBAAAJRwEAAAlIAQAACUkBAAAJSgEAAAlLAQAACUwBAAAJTQEAAAlOAQAACU8BAAAJUAEAAAlRAQAACVIBAAAJUwEAAAlUAQAACVUBAAAJVgEAAAlXAQAACVgBAAAJWQEAAAlaAQAACVsBAAAJXAEAAAldAQAACV4BAAAJXwEAAAlgAQAACWEBAAAJYgEAAAljAQAACWQBAAAJZQEAAAlmAQAACWcBAAAJaAEAAAlpAQAACWoBAAAJawEAAAlsAQAACW0BAAAJbgEAAAlvAQAACXABAAAJcQEAAAlyAQAACXMBAAANmAUMAAAACklua1BvaW50VjEEAAAAAVgBWQ5QcmVzc3VyZUZhY3RvcglUaW1lU3RhbXAAAAAABgYLEAIAAAAhU3D8nJ/SPz65ch3a6rE/AAAAPwAAAAAAAAAAAQ0AAAAMAAAAXofGTRGF0j8+uXId2uqxPwAAAD8AAAAAAAAAAAEOAAAADAAAAJy7HJ+FatI/su33z38osT8AAAA/EAAAAAAAAAABDwAAAAwAAADa73Lw+U/SP7Lt989/KLE/AAAAPxAAAAAAAAAAARAAAAAMAAAAWFgfk+Ia0j+y7ffPfyixPwAAAD8fAAAAAAAAAAERAAAADAAAAJWMdeRWANI/su33z38osT8AAAA/LwAAAAAAAAABEgAAAAwAAADSwMs1y+XRP7Lt989/KLE/AAAAPy8AAAAAAAAAARMAAAAMAAAAEPUhhz/L0T+y7ffPfyixPwAAAD8/AAAAAAAAAAEUAAAADAAAAMmRJHuce9E/su33z38osT8AAAA/PwAAAAAAAAABFQAAAAwAAAAHxnrMEGHRP7Lt989/KLE/AAAAP04AAAAAAAAAARYAAAAMAAAAgy4nb/kr0T+y7ffPfyixPwAAAD9eAAAAAAAAAAEXAAAADAAAAP6W0xHi9tA/su33z38osT8AAAA/XgAAAAAAAAABGAAAAAwAAAA7yyljVtzQPy4ifYIlZrA/AAAAP24AAAAAAAAAARkAAAAMAAAAtzPWBT+n0D8uIn2CJWawPwAAAD9uAAAAAAAAAAEaAAAADAAAAPVnLFezjNA/LiJ9giVmsD8AAAA/fQAAAAAAAAABGwAAAAwAAACvBC9LED3QPy4ifYIlZrA/AAAAP30AAAAAAAAAARwAAAAMAAAAK23b7fgH0D9MrQRqlkevPwAAAD+NAAAAAAAAAAEdAAAADAAAAE6rDyHDpc8/TK0EapZHrz8AAAA/jQAAAAAAAAABHgAAAAwAAABEfGhmlDvPP0ytBGqWR68/AAAAP40AAAAAAAAAAR8AAAAMAAAAOk3Bq2XRzj9MrQRqlkevPwAAAD+cAAAAAAAAAAEgAAAADAAAADAeGvE2Z84/TK0EapZHrz8AAAA/rAAAAAAAAAABIQAAAAwAAACkVx/Z8MfNP0ytBGqWR68/AAAAP6wAAAAAAAAAASIAAAAMAAAAEGJ9Bny+zD9MrQRqlkevPwAAAD/BAAAAAAAAAAEjAAAADAAAAIKbgu41H8w/TK0EapZHrz8AAAA/0AAAAAAAAAABJAAAAAwAAAB4bNszB7XLP0ytBGqWR68/AAAAP9AAAAAAAAAAASUAAAAMAAAA6qXgG8EVyz9MrQRqlkevPwAAAD/gAAAAAAAAAAEmAAAADAAAANhHkqZjQco/TK0EapZHrz8AAAA/4AAAAAAAAAABJwAAAAwAAADQGOvrNNfJP0ytBGqWR68/AAAAP/AAAAAAAAAAASgAAAAMAAAAyOlDMQZtyT9MrQRqlkevPwAAAD//AAAAAAAAAAEpAAAADAAAAMC6nHbXAsk/TK0EapZHrz8AAAA//wAAAAAAAAABKgAAAAwAAAA4I0kZwM3IP0QWD8/hwq0/AAAAP/8AAAAAAAAAASsAAAAMAAAAtIv1u6iYyD9EFg/P4cKtPwAAAD8PAQAAAAAAAAEsAAAADAAAADD0oV6RY8g/RBYPz+HCrT8AAAA/HgEAAAAAAAABLQAAAAwAAACuXE4Bei7IP0QWD8/hwq0/AAAAPx4BAAAAAAAAAS4AAAAMAAAAKsX6o2L5xz9EFg/P4cKtPwAAAD8+AQAAAAAAAAEvAAAADAAAAKQtp0ZLxMc/RBYPz+HCrT8AAAA/PgEAAAAAAAABMAAAAAwAAAAgllPpM4/HP0QWD8/hwq0/AAAAP00BAAAAAAAAATEAAAAMAAAAnP7/ixxaxz9EFg/P4cKtPwAAAD9NAQAAAAAAAAEyAAAADAAAAJLPWNHt78Y/RBYPz+HCrT8AAAA/XQEAAAAAAAABMwAAAAwAAACIoLEWv4XGP0ytBGqWR68/AAAAP10BAAAAAAAAATQAAAAMAAAAgnEKXJAbxj8uIn2CJWawPwAAAD9tAQAAAAAAAAE1AAAADAAAAHhCY6FhscU/LiJ9giVmsD8AAAA/bQEAAAAAAAABNgAAAAwAAABuE7zmMkfFPy4ifYIlZrA/AAAAP20BAAAAAAAAATcAAAAMAAAAZuQULATdxD+y7ffPfyixPwAAAD98AQAAAAAAAAE4AAAADAAAANodGhS+PcQ/PrlyHdrqsT8AAAA/fAEAAAAAAAABOQAAAAwAAADQ7nJZj9PDP8KE7Wo0rbI/AAAAP4wBAAAAAAAAAToAAAAMAAAAyL/LnmBpwz/ChO1qNK2yPwAAAD+MAQAAAAAAAAE7AAAADAAAAL6QJOQx/8I/SlBouI5vsz8AAAA/mwEAAAAAAAABPAAAAAwAAAC2YX0pA5XCP84b4wXpMbQ/AAAAP6sBAAAAAAAAAT0AAAAMAAAAKJuCEb31wT/OG+MF6TG0PwAAAD+rAQAAAAAAAAE+AAAADAAAACBs21aOi8E/VuddU0P0tD8AAAA/qwEAAAAAAAABPwAAAAwAAAAODo3hMLfAP1p+U+73eLY/AAAAP8oBAAAAAAAAAUAAAAAMAAAA8TDWHXhbvz/mSc47Uju3PwAAAD/KAQAAAAAAAAFBAAAADAAAANvSh6gah74/ahVJiaz9tz8AAAA/2gEAAAAAAAABQgAAAAwAAADTo+Dt6xy+P/Lgw9YGwLg/AAAAP+oBAAAAAAAAAUMAAAAMAAAAxUWSeI5IvT/y4MPWBsC4PwAAAD/qAQAAAAAAAAFEAAAADAAAAKm4nEgCCrw/dqw+JGGCuT8AAAA/6gEAAAAAAAABRQAAAAwAAACfifWN05+7P/53uXG7RLo/AAAAP/kBAAAAAAAAAUYAAAAMAAAAl1pO06Q1uz/+d7lxu0S6PwAAAD/5AQAAAAAAAAFHAAAADAAAAJdaTtOkNbs/gkM0vxUHuz8AAAA/CQIAAAAAAAABSAAAAAwAAACNK6cYdsu6P4JDNL8VB7s/AAAAPwkCAAAAAAAAAUkAAAAMAAAAg/z/XUdhuj8KD68McMm7PwAAAD8YAgAAAAAAAAFKAAAADAAAAIP8/11HYbo/itopWsqLvD8AAAA/GAIAAAAAAAABSwAAAAwAAAB7zVijGPe5P4raKVrKi7w/AAAAPygCAAAAAAAAAUwAAAAMAAAAc56x6OmMuT8SpqSnJE69PwAAAD8oAgAAAAAAAAFNAAAADAAAAGtvCi67Irk/EqakpyROvT8AAAA/OAIAAAAAAAABTgAAAAwAAABrbwouuyK5P5ZxH/V+EL4/AAAAP0cCAAAAAAAAAU8AAAAMAAAAWRG8uF1OuD8ePZpC2dK+PwAAAD9HAgAAAAAAAAFQAAAADAAAAE/iFP4u5Lc/pggVkDOVvz8AAAA/VwIAAAAAAAABUQAAAAwAAABHs21DAHq3PxXqx+7GK8A/AAAAP1cCAAAAAAAAAVIAAAAMAAAANVUfzqKltj8V6sfuxivAPwAAAD9nAgAAAAAAAAFTAAAADAAAACsmeBN0O7Y/2U+FFfSMwD8AAAA/ZwIAAAAAAAABVAAAAAwAAAAl99BYRdG1P5u1Qjwh7sA/AAAAP3YCAAAAAAAAAVUAAAAMAAAACWrbKLmStD+btUI8Ie7APwAAAD92AgAAAAAAAAFWAAAADAAAAAE7NG6KKLQ/YRsAY05PwT8AAAA/hgIAAAAAAAABVwAAAAwAAADv3OX4LFSzPx+BvYl7sME/AAAAP4YCAAAAAAAAAVgAAAAMAAAA5a0+Pv7psj8fgb2Je7DBPwAAAD+VAgAAAAAAAAFZAAAADAAAANdP8MigFbI/4+Z6sKgRwj8AAAA/lQIAAAAAAAABWgAAAAwAAADD8aFTQ0GxP6VMONfVcsI/AAAAP5UCAAAAAAAAAVsAAAAMAAAAsZNT3uVssD9psvX9AtTCPwAAAD+lAgAAAAAAAAFcAAAADAAAACoNvFyzXK4/731wS12Wwz8AAAA/tQIAAAAAAAABXQAAAAwAAADqlIKHPQurP/0UZuYRG8U/AAAAP7UCAAAAAAAAAV4AAAAMAAAAwtjlnIJiqT+9eiMNP3zFPwAAAD+4AgAAAAAAAAFfAAAADAAAAI6++jxq5aY/Q0aeWpk+xj8AAAA/yAIAAAAAAAABYAAAAAwAAABuAl5SrzylPwWsW4HGn8Y/AAAAP8gCAAAAAAAAAWEAAAAMAAAARkbBZ/SToz+Nd9bOIGLHPwAAAD/IAgAAAAAAAAFiAAAADAAAACaKJH0566E/Ud2T9U3Dxz8AAAA/2AIAAAAAAAABYwAAAAwAAADc33I6QtyeP9eoDkOohcg/AAAAP9gCAAAAAAAAAWQAAAAMAAAAlGc5ZcyKmz/XqA5DqIXIPwAAAD/nAgAAAAAAAAFlAAAADAAAAFTv/49WOZg/H9pGty+pyT8AAAA/5wIAAAAAAAABZgAAAAwAAAA0M2Olm5CWP+E/BN5cCso/AAAAP/cCAAAAAAAAAWcAAAAMAAAADHfGuuDnlD+lpcEEimvKPwAAAD/3AgAAAAAAAAFoAAAADAAAAMT+jOVqlpE/K3E8UuQtyz8AAAA/BgMAAAAAAAABaQAAAAwAAAA4heD1X9uPP7E8t58+8Ms/AAAAPxYDAAAAAAAAAWoAAAAMAAAA+AynIOqJjD9xonTGa1HMPwAAAD8mAwAAAAAAAAFrAAAADAAAAPgMpyDqiYw/NQgy7ZiyzD8AAAA/JgMAAAAAAAABbAAAAAwAAAColG1LdDiJP/lt7xPGE80/AAAAPzUDAAAAAAAAAW0AAAAMAAAAeBw0dv7mhT9/OWphINbNPwAAAD81AwAAAAAAAAFuAAAADAAAAHgcNHb+5oU/BQXlrnqYzj8AAAA/RQMAAAAAAAABbwAAAAwAAAA4pPqgiJWCP43QX/zUWs8/AAAAP0UDAAAAAAAAAXAAAAAMAAAAwFeClyWIfj8ITu2klw7QPwAAAD9VAwAAAAAAAAFxAAAADAAAADBnD+055Xc/yrOqy8Rv0D8AAAA/VQMAAAAAAAABcgAAAAwAAAAwZw/tOeV3P3DMxoWIAdE/AAAAP2QDAAAAAAAAAXMAAAAMAAAAoHacQk5CcT80MoSstWLRPwAAAD90AwAAAAAAAAF0AAAADAAAAEAMUzDFPmU/2EqgZnn00T8AAAA/dAMAAAAAAAABdQAAAAwAAABADFMwxT5lP5qwXY2mVdI/AAAAP3QDAAAAAAAAAXYAAAAMAAAAQAxTMMU+ZT8+yXlHaufSPwAAAD+DAwAAAAAAAAF3AAAADAAAAEAMUzDFPmU/4uGVAS550z8AAAA/gwMAAAAAAAABeAAAAAwAAABADFMwxT5lP4j6sbvxCtQ/AAAAP5MDAAAAAAAAAXkAAAAMAAAAQAxTMMU+ZT8OxiwJTM3UPwAAAD+TAwAAAAAAAAF6AAAADAAAAEAMUzDFPmU/st5Iww9f1T8AAAA/owMAAAAAAAABewAAAAwAAAAwZw/tOeV3P54onfFaFNc/AAAAP7IDAAAAAAAAAXwAAAAMAAAAOKT6oIiVgj8k9Bc/tdbXPwAAAD+yAwAAAAAAAAF9AAAADAAAAPgMpyDqiYw/cCVQszz62D8AAAA/wgMAAAAAAAABfgAAAAwAAADkuinQJT+TP7RWiCfEHdo/AAAAP8IDAAAAAAAAAX8AAAAMAAAAVO//j1Y5mD/+h8CbS0HbPwAAAD/SAwAAAAAAAAGAAAAADAAAALQj1k+HM50/SLn4D9Nk3D8AAAA/0gMAAAAAAAABgQAAAAwAAAD+zYeSfkKgP3CdjxfxuN0/AAAAP+EDAAAAAAAAAYIAAAAMAAAAXqQP3VFopD9zWa9JSxjgPwAAAD/xAwAAAAAAAAGDAAAADAAAAG4CXlKvPKU/F3LLAw+q4D8AAAA/8QMAAAAAAAABhAAAAAwAAACOvvo8auWmP9rXiCo8C+E/AAAAPwAEAAAAAAAAAYUAAAAMAAAAnhxJsse5pz8s5JYHHlThPwAAAD8QBAAAAAAAAAGGAAAADAAAAJ4cSbLHuac/fvCk5P+c4T8AAAA/EAQAAAAAAAABhwAAAAwAAACyepcnJY6oP8/8ssHh5eE/AAAAPxAEAAAAAAAAAYgAAAAMAAAAwtjlnIJiqT8iCcGewy7iPwAAAD8gBAAAAAAAAAGJAAAADAAAANY2NBLgNqo/5W5+xfCP4j8AAAA/IAQAAAAAAAABigAAAAwAAADqlIKHPQurPzh7jKLS2OI/AAAAPy8EAAAAAAAAAYsAAAAMAAAA+vLQ/Jrfqz8ZLus1aQnjPwAAAD8/BAAAAAAAAAGMAAAADAAAAApRH3L4s6w/azr5EktS4z8AAAA/PwQAAAAAAAABjQAAAAwAAAA+awrSEDGvPy2gtjl4s+M/AAAAP08EAAAAAAAAAY4AAAAMAAAAp2SsI7cCsD9/rMQWWvzjPwAAAD9PBAAAAAAAAAGPAAAADAAAAMPxoVNDQbE/Yl8jqvAs5D8AAAA/TwQAAAAAAAABkAAAAAwAAADLIEkOcquxP0MSgj2HXeQ/AAAAP14EAAAAAAAAAZEAAAAMAAAA236Xg89/sj8GeD9ktL7kPwAAAD9eBAAAAAAAAAGSAAAADAAAAO/c5fgsVLM/6Cqe90rv5D8AAAA/bgQAAAAAAAABkwAAAAwAAAABOzRuiii0P8nd/IrhH+U/AAAAP24EAAAAAAAAAZQAAAAMAAAAHcgpnhZntT8a6gpow2jlPwAAAD99BAAAAAAAAAGVAAAADAAAACsmeBN0O7Y//Jxp+1mZ5T8AAAA/fQQAAAAAAAABlgAAAAwAAABP4hT+LuS3P78CJyKH+uU/AAAAP40EAAAAAAAAAZcAAAAMAAAAa28KLrsiuT+gtYW1HSvmPwAAAD+NBAAAAAAAAAGYAAAADAAAAI0rpxh2y7o/ZBtD3EqM5j8AAAA/nQQAAAAAAAABmQAAAAwAAACpuJxIAgq8P7YnUbks1eY/AAAAP50EAAAAAAAAAZoAAAAMAAAAyXQ5M72yvT94jQ7gWTbnPwAAAD+sBAAAAAAAAAGbAAAADAAAAOMBL2NJ8b4/ypkcvTt/5z8AAAA/rAQAAAAAAAABnAAAAAwAAACAR5LJ6hfAPxymKpodyOc/AAAAP7wEAAAAAAAAAZ0AAAAMAAAAkKXgPkjswD/gC+jASinoPwAAAD/BBAAAAAAAAAGeAAAADAAAACBs21aOi8E/wr5GVOFZ6D8AAAA/wQQAAAAAAAABnwAAAAwAAAAyyinM61/CP4YkBHsOu+g/AAAAP9EEAAAAAAAAAaAAAAAMAAAAvpAk5DH/wj9k12IOpevoPwAAAD/gBAAAAAAAAAGhAAAADAAAAMi/y55gacM/uONw64Y06T8AAAA/4AQAAAAAAAABogAAAAwAAADaHRoUvj3EP5qWz34dZek/AAAAP+AEAAAAAAAAAaMAAAAMAAAAbhO85jJHxT/sot1b/63pPwAAAD/wBAAAAAAAAAGkAAAADAAAAIJxClyQG8Y/QK/rOOH26T8AAAA//wQAAAAAAAABpQAAAAwAAAAWZ6wuBSXHPyBiSsx3J+o/AAAAP/8EAAAAAAAAAaYAAAAMAAAAKsX6o2L5xz8CFalfDljqPwAAAD8PBQAAAAAAAAGnAAAADAAAAMC6nHbXAsk/4scH86SI6j8AAAA/DwUAAAAAAAABqAAAAAwAAABMgZeOHaLJPzTUFdCG0eo/AAAAPw8FAAAAAAAAAakAAAAMAAAA4nY5YZKryj+G4COtaBrrPwAAAD8fBQAAAAAAAAGqAAAADAAAAHhs2zMHtcs/2uwxikpj6z8AAAA/LgUAAAAAAAABqwAAAAwAAACshsaTHzLOP34FTkQO9es/AAAAPy4FAAAAAAAAAawAAAAMAAAARHxoZpQ7zz9guKzXpCXsPwAAAD8+BQAAAAAAAAGtAAAADAAAADOcgqgnctA/IB5q/tGG7D8AAAA/TgUAAAAAAAABrgAAAAwAAACDLidv+SvRP3QqeNuzz+w/AAAAP04FAAAAAAAAAa8AAAAMAAAAlYx15FYA0j/GNoa4lRjtPwAAAD9OBQAAAAAAAAGwAAAADAAAAGi2bQhA79I/GEOUlXdh7T8AAAA/XQUAAAAAAAABsQAAAAwAAAA94GUsKd7TP/r18igOku0/AAAAP20FAAAAAAAAAbIAAAAMAAAAImisxW+h1T9MAgEG8NrtPwAAAD9tBQAAAAAAAAGzAAAADAAAAPWRpOlYkNY/LLVfmYYL7j8AAAA/fAUAAAAAAAABtAAAAAwAAACMh0a8zZnXP54OD+PRI+4/AAAAP4wFAAAAAAAAAbUAAAAMAAAAX7E+4LaI2D8OaL4sHTzuPwAAAD+MBQAAAAAAAAG2AAAADAAAADPbNgSgd9k/gMFtdmhU7j8AAAA/jAUAAAAAAAABtwAAAAwAAADJ0NjWFIHaP9DNe1NKne4/AAAAP5wFAAAAAAAAAbgAAAAMAAAAnfrQ+v1v2z9CJyudlbXuPwAAAD+cBQAAAAAAAAG5AAAADAAAAEdOwULQTd0/JNqJMCzm7j8AAAA/qwUAAAAAAAABugAAAAwAAADbQ2MVRVfePwaN6MPCFu8/AAAAP7sFAAAAAAAAAbsAAAAMAAAA7aGxiqIr3z925pcNDi/vPwAAAD/LBQAAAAAAAAG8AAAADAAAAP3//////98/WJn2oKRf7z8AAAA/ywUAAAAAAAABvQAAAAwAAAAIL6e6LmrgPzpMVTQ7kO8/AAAAP8sFAAAAAAAAAb4AAAAMAAAA8UOjTKPh4D+spQR+hqjvPwAAAD/aBQAAAAAAAAG/AAAADAAAAPpySgfSS+E/Gv+zx9HA7z8AAAA/6gUAAAAAAAABwAAAAAwAAAACovHBALbhPxr/s8fRwO8/AAAAP+oFAAAAAAAAAcEAAAAMAAAA9+WUDqSX4j+KWGMRHdnvPwAAAD/5BQAAAAAAAAHCAAAADAAAAP8UPMnSAeM/ilhjER3Z7z8AAAA/CQYAAAAAAAABwwAAAAwAAADpKThbR3njPxr/s8fRwO8/AAAAPwkGAAAAAAAAAcQAAAAMAAAA8VjfFXbj4z+spQR+hqjvPwAAAD8JBgAAAAAAAAHFAAAADAAAAPuHhtCkTeQ/OkxVNDuQ7z8AAAA/GQYAAAAAAAABxgAAAAwAAAADty2L07fkP8jypervd+8/AAAAPygGAAAAAAAAAccAAAAMAAAAcmN9el9k5T/I8qXq73fvPwAAAD8oBgAAAAAAAAHIAAAADAAAAJmsz11IweU/yPKl6u937z8AAAA/OAYAAAAAAAAByQAAAAwAAADKJMn7X4jmPzpMVTQ7kO8/AAAAP0gGAAAAAAAAAcoAAAAMAAAA01Nwto7y5j86TFU0O5DvPwAAAD9IBgAAAAAAAAHLAAAADAAAANyCF3G9XOc/OkxVNDuQ7z8AAAA/VwYAAAAAAAABzAAAAAwAAADlsb4r7MbnPzpMVTQ7kO8/AAAAP1cGAAAAAAAAAc0AAAAMAAAA7eBl5hox6D86TFU0O5DvPwAAAD9nBgAAAAAAAAHOAAAADAAAAPYPDaFJm+g/OkxVNDuQ7z8AAAA/dgYAAAAAAAABzwAAAAwAAADeJAkzvhLpPzpMVTQ7kO8/AAAAP3YGAAAAAAAAAdAAAAAMAAAAJ4gGP2Fi6T/I8qXq73fvPwAAAD+GBgAAAAAAAAHRAAAADAAAADG3rfmPzOk/yPKl6u937z8AAAA/lgYAAAAAAAAB0gAAAAwAAAAYzKmLBETqP1iZ9qCkX+8/AAAAP5YGAAAAAAAAAdMAAAAMAAAAIftQRjOu6j/mP0dXWUfvPwAAAD+WBgAAAAAAAAHUAAAADAAAAElEoykcC+s/duaXDQ4v7z8AAAA/lgYAAAAAAAAB1QAAAAwAAAByjfUMBWjrPwaN6MPCFu8/AAAAP6UGAAAAAAAAAdYAAAAMAAAA1gqeQWKq6z8k2okwLObuPwAAAD+lBgAAAAAAAAHXAAAADAAAAP5T8CRLB+w/soDa5uDN7j8AAAA/tQYAAAAAAAAB2AAAAAwAAABuAEAU17PsP9DNe1NKne4/AAAAP8UGAAAAAAAAAdkAAAAMAAAAdi/nzgUe7T/wGh3As2zuPwAAAD/FBgAAAAAAAAHaAAAADAAAAJ54ObLueu0/Dmi+LB087j8AAAA/2AYAAAAAAAAB2wAAAAwAAADi2za+kcrtP54OD+PRI+4/AAAAP9gGAAAAAAAAAdwAAAAMAAAAaHOKG6n/7T+8W7BPO/PtPwAAAD/oBgAAAAAAAAHdAAAADAAAAA4liaF6J+4/TAIBBvDa7T8AAAA/6AYAAAAAAAAB3gAAAAwAAACSvNz+kVzuP/r18igOku0/AAAAP/cGAAAAAAAAAd8AAAAMAAAANG7bhGOE7j8YQ5SVd2HtPwAAAD/3BgAAAAAAAAHgAAAADAAAANgf2go1rO4/NpA1AuEw7T8AAAA/BwcAAAAAAAAB4QAAAAwAAACY64O5wMbuP8Y2hriVGO0/AAAAPwcHAAAAAAAAAeIAAAAMAAAAXLctaEzh7j90Knjbs8/sPwAAAD8XBwAAAAAAAAHjAAAADAAAAByD1xbY++4/kncZSB2f7D8AAAA/FwcAAAAAAAAB5AAAAAwAAADENNacqSPvP7DEurSGbuw/AAAAPyYHAAAAAAAAAeUAAAAMAAAAZObUIntL7z8s+T9nLKzrPwAAAD82BwAAAAAAAAHmAAAADAAAACayftEGZu8/9jnT9rMy6z8AAAA/RgcAAAAAAAAB5wAAAAwAAAAImNOoTHPvPzTUFdCG0eo/AAAAP0YHAAAAAAAAAegAAAAMAAAA6n0ogJKA7z+Qu/kVwz/qPwAAAD9VBwAAAAAAAAHpAAAADAAAAMhjfVfYje8/XPyMpUrG6T8AAAA/VQcAAAAAAAAB6gAAAAwAAADIY31X2I3vP0aKwaE7HOk/AAAAP1UHAAAAAAAAAesAAAAMAAAAyGN9V9iN7z/CvkZU4VnoPwAAAD9lBwAAAAAAAAHsAAAADAAAAMhjfVfYje8/O/PLBoeX5z8AAAA/ZQcAAAAAAAAB7QAAAAwAAADIY31X2I3vP7YnUbks1eY/AAAAP3QHAAAAAAAAAe4AAAAMAAAAqknSLh6b7z8wXNZr0hLmPwAAAD+EBwAAAAAAAAHvAAAADAAAAIwvJwZkqO8/GuoKaMNo5T8AAAA/hAcAAAAAAAAB8AAAAAwAAABwFXzdqbXvP3fR7q3/1uQ/AAAAP4QHAAAAAAAAAfEAAAAMAAAATPvQtO/C7z9DEoI9h13kPwAAAD+UBwAAAAAAAAHyAAAADAAAADDhJYw10O8/LaC2OXiz4z8AAAA/lAcAAAAAAAAB8wAAAAwAAAAQx3pje93vPxku6zVpCeM/AAAAP6MHAAAAAAAAAfQAAAAMAAAA9KzPOsHq7z8EvB8yWl/iPwAAAD+jBwAAAAAAAAH1AAAADAAAAPSszzrB6u8/z/yyweHl4T8AAAA/swcAAAAAAAAB9gAAAAwAAAAQx3pje93vP6UYHLrDkeA/AAAAP8MHAAAAAAAAAfcAAAAMAAAAMOEljDXQ7z8iTaFsac/fPwAAAD/DBwAAAAAAAAH4AAAADAAAAHAVfN2pte8/FLar0bRK3j8AAAA/0gcAAAAAAAAB+QAAAAwAAACMLycGZKjvP8yEc10tJ90/AAAAP9IHAAAAAAAAAfoAAAAMAAAAqknSLh6b7z/C7X3CeKLbPwAAAD/iBwAAAAAAAAH7AAAADAAAAMhjfVfYje8/mAnnulpO2j8AAAA/4gcAAAAAAAAB/AAAAAwAAADqfSiAkoDvP3AlULM8+tg/AAAAP/EHAAAAAAAAAf0AAAAMAAAACJjTqExz7z9gjloYiHXXPwAAAD/xBwAAAAAAAAH+AAAADAAAACayftEGZu8/NqrDEGoh1j8AAAA/AQgAAAAAAAAB/wAAAAwAAABIzCn6wFjvPw7GLAlMzdQ/AAAAPwEIAAAAAAAAAQABAAAMAAAAZObUIntL7z8CLzdul0jTPwAAAD8RCAAAAAAAAAEBAQAADAAAAP5oLO4dCe8/yrOqy8Rv0D8AAAA/IAgAAAAAAAABAgEAAAwAAAAcg9cW2PvuPwUF5a56mM4/AAAAPyAIAAAAAAAAAQMBAAAMAAAAetHYkAbU7j9xonTGa1HMPwAAAD8wCAAAAAAAAAEEAQAADAAAANgf2go1rO4/4T8E3lwKyj8AAAA/MAgAAAAAAAABBQEAAAwAAAAUVDBcqZHuP9eoDkOohcg/AAAAP0AIAAAAAAAAAQYBAAAMAAAAcKIx1tdp7j/LERmo8wDHPwAAAD9ACAAAAAAAAAEHAQAADAAAAJK83P6RXO4/f+DgM2zdxT8AAAA/TwgAAAAAAAABCAEAAAwAAADsCt54wDTuP+99cEtdlsM/AAAAP18IAAAAAAAAAQkBAAAMAAAADiWJoXon7j9psvX9AtTCPwAAAD9fCAAAAAAAAAEKAQAADAAAAEpZ3/LuDO4/4+Z6sKgRwj8AAAA/XwgAAAAAAAABCwEAAAwAAABoc4obqf/tP2EbAGNOT8E/AAAAP24IAAAAAAAAAQwBAAAMAAAAio01RGPy7T/ZT4UV9IzAPwAAAD9+CAAAAAAAAAENAQAADAAAAKan4Gwd5e0/FerH7sYrwD8AAAA/jggAAAAAAAABDgEAAAwAAAAiEI0PBrDtPxKmpKckTr0/AAAAP50IAAAAAAAAAQ8BAAAMAAAAXkTjYHqV7T+K2ilayou8PwAAAD+dCAAAAAAAAAEQAQAADAAAALyS5Nqobe0/gkM0vxUHuz8AAAA/nQgAAAAAAAABEQEAAAwAAAAa4eVU10XtP3asPiRhgrk/AAAAP50IAAAAAAAAARIBAAAMAAAAdi/nzgUe7T92rD4kYYK5PwAAAD+tCAAAAAAAAAETAQAADAAAAC7M6cJizuw/ahVJiaz9tz8AAAA/vQgAAAAAAAABFAEAAAwAAADKTkGOBYzsP9ay2KCdtrU/AAAAP70IAAAAAAAAARUBAAAMAAAAPYhGdr/s6z9KUGi4jm+zPwAAAD/MCAAAAAAAAAEWAQAADAAAABY/9JLWj+s/woTtajStsj8AAAA/0QgAAAAAAAABFwEAAAwAAADu9aGv7TLrPz65ch3a6rE/AAAAP9EIAAAAAAAAARgBAAAMAAAAiXj5epDw6j+y7ffPfyixPwAAAD/RCAAAAAAAAAEZAQAADAAAAEIV/G7toOo/TK0EapZHrz8AAAA/4AgAAAAAAAABGgEAAAwAAAD6sf5iSlHqP0QWD8/hwq0/AAAAP/AIAAAAAAAAARsBAAAMAAAAkzRWLu0O6j9Efxk0LT6sPwAAAD/wCAAAAAAAAAEcAQAADAAAAPGCV6gb5+k/NOgjmXi5qj8AAAA/8AgAAAAAAAABHQEAAAwAAACNBa9zvqTpPzToI5l4uao/AAAAPwAJAAAAAAAAAR4BAAAMAAAA51Ow7ex86T8sUS7+wzSpPwAAAD8PCQAAAAAAAAEfAQAADAAAAGO8XJDVR+k/HLo4Yw+wpz8AAAA/DwkAAAAAAAABIAEAAAwAAADACl4KBCDpPxy6OGMPsKc/AAAAPx8JAAAAAAAAASEBAAAMAAAAPHMKrezq6D8MI0PIWiumPwAAAD8fCQAAAAAAAAEiAQAADAAAANn1YXiPqOg//ItNLaampD8AAAA/HwkAAAAAAAABIwEAAAwAAABxeLlDMmboP/yLTS2mpqQ/AAAAPy8JAAAAAAAAASQBAAAMAAAAKxW8N48W6D/09FeS8SGjPwAAAD8vCQAAAAAAAAElAQAADAAAAMWXEwMy1Oc/9PRXkvEhoz8AAAA/PgkAAAAAAAABJgEAAAwAAABBAMClGp/nP+RdYvc8naE/AAAAP04JAAAAAAAAAScBAAAMAAAA+pzCmXdP5z/kXWL3PJ2hPwAAAD9OCQAAAAAAAAEoAQAADAAAALM5xY3U/+Y/3MZsXIgYoD8AAAA/XQkAAAAAAAABKQEAAAwAAABu1seBMbDmP9zGbFyIGKA/AAAAP10JAAAAAAAAASoBAAAMAAAAJ3PKdY5g5j+4X+6CpyedPwAAAD9dCQAAAAAAAAErAQAADAAAAB5EI7tf9uU/mDEDTT4emj8AAAA/bQkAAAAAAAABLAEAAAwAAAD2+tDXdpnlP3gDGBfVFJc/AAAAP20JAAAAAAAAAS0BAAAMAAAA7cspHUgv5T9g1SzhawuUPwAAAD99CQAAAAAAAAEuAQAADAAAAMWC1zlf0uQ/YNUs4WsLlD8AAAA/fQkAAAAAAAABLwEAAAwAAABfBS8FApDkP0inQasCApE/AAAAP4wJAAAAAAAAATABAAAMAAAAObzcIRkz5D9Q8qzqMvGLPwAAAD+cCQAAAAAAAAExAQAADAAAABBzij4w1uM/MJbWfmDehT8AAAA/nAkAAAAAAAABMgEAAAwAAAAIROODAWzjPwB0ACYcl38/AAAAP5wJAAAAAAAAATMBAAAMAAAAHS/n8Yz04j+Au1NOd3FzPwAAAD+sCQAAAAAAAAE0AQAADAAAANfL6eXppOI/gLtTTndxcz8AAAA/uwkAAAAAAAABNQEAAAwAAAAr60Ol6RLiP4C7U053cXM/AAAAP7sJAAAAAAAAATYBAAAMAAAAiDlFHxjr4T+Au1NOd3FzPwAAAD/LCQAAAAAAAAE3AQAADAAAACK8nOq6qOE/gLtTTndxcz8AAAA/2gkAAAAAAAABOAEAAAwAAAB/Cp5k6YDhPwB0ACYcl38/AAAAP9oJAAAAAAAAATkBAAAMAAAA+nJKB9JL4T8wltZ+YN6FPwAAAD/aCQAAAAAAAAE6AQAADAAAAFfBS4EAJOE/UPKs6jLxiz8AAAA/6gkAAAAAAAABOwEAAAwAAAC0D037LvzgP1DyrOoy8Ys/AAAAP+oJAAAAAAAAATwBAAAMAAAAEF5OdV3U4D9Ip0GrAgKRPwAAAD/6CQAAAAAAAAE9AQAADAAAAG2sT++LrOA/SKdBqwICkT8AAAA/CQoAAAAAAAABPgEAAAwAAADK+lBpuoTgP0inQasCApE/AAAAPwkKAAAAAAAAAT8BAAAMAAAAJ0lS4+hc4D9Ip0GrAgKRPwAAAD8ZCgAAAAAAAAFAAQAADAAAAISXU10XNeA/SKdBqwICkT8AAAA/GQoAAAAAAAABQQEAAAwAAAC3nAL0XLDfP0inQasCApE/AAAAPykKAAAAAAAAAUIBAAAMAAAA7aGxiqIr3z9Ip0GrAgKRPwAAAD8pCgAAAAAAAAFDAQAADAAAAF/btnJcjN4/SKdBqwICkT8AAAA/OAoAAAAAAAABRAEAAAwAAABNfWj9/rfdP0inQasCApE/AAAAPzgKAAAAAAAAAUUBAAAMAAAAg4IXlEQz3T9Ip0GrAgKRPwAAAD9ICgAAAAAAAAFGAQAADAAAALeHxiqKrtw/SKdBqwICkT8AAAA/SAoAAAAAAAABRwEAAAwAAADlXc4Gob/bP0inQasCApE/AAAAP1cKAAAAAAAAAUgBAAAMAAAAGWN9neY62z9Ip0GrAgKRPwAAAD9XCgAAAAAAAAFJAQAADAAAABE01uK30No/SKdBqwICkT8AAAA/ZwoAAAAAAAABSgEAAAwAAADJ0NjWFIHaP0inQasCApE/AAAAP2cKAAAAAAAAAUsBAAAMAAAAwaExHOYW2j9g1SzhawuUPwAAAD93CgAAAAAAAAFMAQAADAAAAHs+NBBDx9k/eAMYF9UUlz8AAAA/dwoAAAAAAAABTQEAAAwAAAD1puCyK5LZP5gxA00+Hpo/AAAAP4YKAAAAAAAAAU4BAAAMAAAAcQ+NVRRd2T+YMQNNPh6aPwAAAD+GCgAAAAAAAAFPAQAADAAAAO13Ofj8J9k/uF/ugqcnnT8AAAA/lgoAAAAAAAABUAEAAAwAAABp4OWa5fLYP9zGbFyIGKA/AAAAP6YKAAAAAAAAAVEBAAAMAAAAI33ojkKj2D/kXWL3PJ2hPwAAAD+mCgAAAAAAAAFSAQAADAAAANoZ64KfU9g/5F1i9zydoT8AAAA/pgoAAAAAAAABUwEAAAwAAABVgpcliB7YP/T0V5LxIaM/AAAAP7UKAAAAAAAAAVQBAAAMAAAAER+aGeXO1z/8i00tpqakPwAAAD+1CgAAAAAAAAFVAQAADAAAAMq7nA1Cf9c/DCNDyForpj8AAAA/xQoAAAAAAAABVgEAAAwAAACEWJ8Bny/XPwwjQ8haK6Y/AAAAP8UKAAAAAAAAAVcBAAAMAAAAO/Wh9fvf1j8cujhjD7CnPwAAAD/UCgAAAAAAAAFYAQAADAAAAHD6UIxBW9Y/LFEu/sM0qT8AAAA/2QoAAAAAAAABWQEAAAwAAABpy6nREvHVPzToI5l4uao/AAAAP+kKAAAAAAAAAVoBAAAMAAAAYJwCF+SG1T9Efxk0LT6sPwAAAD/pCgAAAAAAAAFbAQAADAAAAJShsa0pAtU/RBYPz+HCrT8AAAA/+QoAAAAAAAABXAEAAAwAAACLcgrz+pfUP0ytBGqWR68/AAAAP/kKAAAAAAAAAV0BAAAMAAAAg0NjOMwt1D9MrQRqlkevPwAAAD8ICwAAAAAAAAFeAQAADAAAAD3gZSwp3tM/LiJ9giVmsD8AAAA/CAsAAAAAAAABXwEAAAwAAABx5RTDblnTP7Lt989/KLE/AAAAPxgLAAAAAAAAAWABAAAMAAAAKoIXt8sJ0z8+uXId2uqxPwAAAD8YCwAAAAAAAAFhAQAADAAAAKbqw1m01NI/woTtajStsj8AAAA/KAsAAAAAAAABYgEAAAwAAACcuxyfhWrSP0pQaLiOb7M/AAAAPzcLAAAAAAAAAWMBAAAMAAAAnLscn4Vq0j/OG+MF6TG0PwAAAD9HCwAAAAAAAAFkAQAADAAAANrvcvD5T9I/zhvjBekxtD8AAAA/RwsAAAAAAAABZQEAAAwAAAAaJMlBbjXSP1bnXVND9LQ/AAAAP0cLAAAAAAAAAWYBAAAMAAAAWFgfk+Ia0j9W511TQ/S0PwAAAD9WCwAAAAAAAAFnAQAADAAAAJWMdeRWANI/VuddU0P0tD8AAAA/ZgsAAAAAAAABaAEAAAwAAADSwMs1y+XRP9ay2KCdtrU/AAAAP2YLAAAAAAAAAWkBAAAMAAAA0sDLNcvl0T9aflPu93i2PwAAAD92CwAAAAAAAAFqAQAADAAAAE4peNizsNE/Wn5T7vd4tj8AAAA/dgsAAAAAAAABawEAAAwAAACMXc4pKJbRP1p+U+73eLY/AAAAP4ULAAAAAAAAAWwBAAAMAAAAB8Z6zBBh0T9aflPu93i2PwAAAD+FCwAAAAAAAAFtAQAADAAAAIMuJ2/5K9E/5knOO1I7tz8AAAA/lQsAAAAAAAABbgEAAAwAAAD+ltMR4vbQP2oVSYms/bc/AAAAP5ULAAAAAAAAAW8BAAAMAAAAO8spY1bc0D9qFUmJrP23PwAAAD+lCwAAAAAAAAFwAQAADAAAAHn/f7TKwdA/ahVJiaz9tz8AAAA/pQsAAAAAAAABcQEAAAwAAAC3M9YFP6fQP2oVSYms/bc/AAAAP7QLAAAAAAAAAXIBAAAMAAAA9WcsV7OM0D/y4MPWBsC4PwAAAD/TCwAAAAAAAAFzAQAADAAAADOcgqgnctA/8uDD1gbAuD8AAAA/IgwAAAAAAA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IsiYz8JAwAAAA0AAAAQAAAABwMAAAAAAQAAABAAAAAECUlua0F0b21WMQIAAAAJBAAAAAkFAAAACQYAAAAJBwAAAAkIAAAACQkAAAAJCgAAAAkLAAAACQwAAAAJDQAAAAkOAAAACQ8AAAAJEAAAAA0DBQQAAAALUGVuU3Ryb2tlVjEEAAAACkF0dHJpYnV0ZXMFVHJhY2UJU3RhcnRUaW1lBFR5cGUEBAAED1BlbkF0dHJpYnV0ZXNWMQIAAAAKSW5rVHJhY2VWMQIAAAAQDEFjdGlvblR5cGVWMQIAAAACAAAACREAAAAJEgAAAD8QAAAAAAAABe3///8MQWN0aW9uVHlwZVYxAQAAAAd2YWx1ZV9fAAgCAAAAAAAAAAEFAAAABAAAAAkUAAAACRUAAAC0MwAAAAAAAAHq////7f///wAAAAABBgAAAAQAAAAJFwAAAAkYAAAADV0AAAAAAAAB5////+3///8AAAAAAQcAAAAEAAAACRoAAAAJGwAAAD9rAAAAAAAAAeT////t////AAAAAAUIAAAADUNsZWFyQ2FudmFzVjECAAAACVN0YXJ0VGltZQRUeXBlAAQQDEFjdGlvblR5cGVWMQIAAAACAAAAq3kAAAAAAAAB4////+3///8AAAAAAQkAAAAEAAAACR4AAAAJHwAAAEqHAAAAAAAAAeD////t////AAAAAAEKAAAABAAAAAkhAAAACSIAAADRkAAAAAAAAAHd////7f///wAAAAABCwAAAAgAAAD7mQAAAAAAAAHc////7f///wAAAAABDAAAAAQAAAAJJQAAAAkmAAAAGrYAAAAAAAAB2f///+3///8AAAAAAQ0AAAAIAAAAA8oAAAAAAAAB2P///+3///8AAAAAAQ4AAAAEAAAACSkAAAAJKgAAAEPRAAAAAAAAAdX////t////AAAAAAEPAAAABAAAAAksAAAACS0AAAAL5QAAAAAAAAHS////7f///wAAAAABEAAAAAgAAABJBgEAAAAAAAHR////7f///wAAAAAFEQAAAA9QZW5BdHRyaWJ1dGVzVjEKAAAAB19jb2xvckEHX2NvbG9yUgdfY29sb3JHB19jb2xvckIKRml0VG9DdXJ2ZQZIZWlnaHQOSWdub3JlUHJlc3N1cmUNSXNIaWdobGlnaHRlcgVTaGFwZQVXaWR0aAAAAAAAAAAABAACAgICAQYBAQxCcnVzaFNoYXBlVjECAAAABgIAAAD//wAAAAAAAAAAAAhAAAAF0P///wxCcnVzaFNoYXBlVjEBAAAAB3ZhbHVlX18ACAIAAAABAAAAAAAAAAAACEAFEgAAAApJbmtUcmFjZVYxAwAAAA1MaXN0YDErX2l0ZW1zDExpc3RgMStfc2l6ZQ9MaXN0YDErX3ZlcnNpb24EAAAYU2hhcmVkLklua2luZy5JbmtQb2ludFtdAgAAAAgIAgAAAAkxAAAAXwIAAF8CAAABFAAAABEAAAD//wAAAAAAAAAAAAhAAAABzv///9D///8BAAAAAAAAAAAACEABFQAAABIAAAAJMwAAAKIAAACiAAAAARcAAAARAAAA//8AAAAAAAAAAAAIQAAAAcz////Q////AQAAAAAAAAAAAAhAARgAAAASAAAACTUAAADyAAAA8gAAAAEaAAAAEQAAAP//AAAAAAAAAAAACEAAAAHK////0P///wEAAAAAAAAAAAAIQAEbAAAAEgAAAAk3AAAAuwAAALsAAAABHgAAABEAAAD//wAAAAAAAAAAAAhAAAAByP///9D///8BAAAAAAAAAAAACEABHwAAABIAAAAJOQAAAK0AAACtAAAAASEAAAARAAAA//8AAAAAAAAAAAAIQAAAAcb////Q////AQAAAAAAAAAAAAhAASIAAAASAAAACTsAAACKAAAAigAAAAElAAAAEQAAAP//AAAAAAAAAAAACEAAAAHE////0P///wEAAAAAAAAAAAAIQAEmAAAAEgAAAAk9AAAA2wAAANsAAAABKQAAABEAAAD//wAAAAAAAAAAAAhAAAABwv///9D///8BAAAAAAAAAAAACEABKgAAABIAAAAJPwAAAPsAAAD7AAAAASwAAAARAAAA//8AAAAAAAAAAAAIQAAAAcD////Q////AQAAAAAAAAAAAAhAAS0AAAASAAAACUEAAAAvAQAALwEAAAcxAAAAAAEAAAAABAAABApJbmtQb2ludFYxAgAAAAlCAAAACUMAAAAJRAAAAAlFAAAACUYAAAAJRwAAAAlIAAAACUkAAAAJSgAAAAlLAAAACUwAAAAJTQAAAAlOAAAACU8AAAAJUAAAAAlRAAAACVIAAAAJUwAAAAlUAAAACVUAAAAJVgAAAAlXAAAACVgAAAAJWQAAAAlaAAAACVsAAAAJXAAAAAldAAAACV4AAAAJXwAAAAlgAAAACWEAAAAJYgAAAAljAAAACWQAAAAJZQAAAAlmAAAACWcAAAAJaAAAAAlpAAAACWoAAAAJawAAAAlsAAAACW0AAAAJbgAAAAlvAAAACXAAAAAJcQAAAAlyAAAACXMAAAAJdAAAAAl1AAAACXYAAAAJdwAAAAl4AAAACXkAAAAJegAAAAl7AAAACXwAAAAJfQAAAAl+AAAACX8AAAAJgAAAAAmBAAAACYIAAAAJgwAAAAmEAAAACYUAAAAJhgAAAAmHAAAACYgAAAAJiQAAAAmKAAAACYsAAAAJjAAAAAmNAAAACY4AAAAJjwAAAAmQAAAACZEAAAAJkgAAAAmTAAAACZQAAAAJlQAAAAmWAAAACZcAAAAJmAAAAAmZAAAACZoAAAAJmwAAAAmcAAAACZ0AAAAJngAAAAmfAAAACaAAAAAJoQAAAAmiAAAACaMAAAAJpAAAAAmlAAAACaYAAAAJpwAAAAmoAAAACakAAAAJqgAAAAmrAAAACawAAAAJrQAAAAmuAAAACa8AAAAJsAAAAAmxAAAACbIAAAAJswAAAAm0AAAACbUAAAAJtgAAAAm3AAAACbgAAAAJuQAAAAm6AAAACbsAAAAJvAAAAAm9AAAACb4AAAAJvwAAAAnAAAAACcEAAAAJwgAAAAnDAAAACcQAAAAJxQAAAAnGAAAACccAAAAJyAAAAAnJAAAACcoAAAAJywAAAAnMAAAACc0AAAAJzgAAAAnPAAAACdAAAAAJ0QAAAAnSAAAACdMAAAAJ1AAAAAnVAAAACdYAAAAJ1wAAAAnYAAAACdkAAAAJ2gAAAAnbAAAACdwAAAAJ3QAAAAneAAAACd8AAAAJ4AAAAAnhAAAACeIAAAAJ4wAAAAnkAAAACeUAAAAJ5gAAAAnnAAAACegAAAAJ6QAAAAnqAAAACesAAAAJ7AAAAAntAAAACe4AAAAJ7wAAAAnwAAAACfEAAAAJ8gAAAAnzAAAACfQAAAAJ9QAAAAn2AAAACfcAAAAJ+AAAAAn5AAAACfoAAAAJ+wAAAAn8AAAACf0AAAAJ/gAAAAn/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CWYBAAAJZwEAAAloAQAACWkBAAAJagEAAAlrAQAACWwBAAAJbQEAAAluAQAACW8BAAAJcAEAAAlxAQAACXIBAAAJcwEAAAl0AQAACXUBAAAJdgEAAAl3AQAACXgBAAAJeQEAAAl6AQAACXsBAAAJfAEAAAl9AQAACX4BAAAJfwEAAAmAAQAACYEBAAAJggEAAAmDAQAACYQBAAAJhQEAAAmGAQAACYcBAAAJiAEAAAmJAQAACYoBAAAJiwEAAAmMAQAACY0BAAAJjgEAAAmPAQAACZABAAAJkQEAAAmSAQAACZMBAAAJlAEAAAmVAQAACZYBAAAJlwEAAAmYAQAACZkBAAAJmgEAAAmbAQAACZwBAAAJnQEAAAmeAQAACZ8BAAAJoAEAAAmhAQAACaIBAAAJowEAAAmkAQAACaUBAAAJpgEAAAmnAQAACagBAAAJqQEAAAmqAQAACasBAAAJrAEAAAmtAQAACa4BAAAJrwEAAAmwAQAACbEBAAAJsgEAAAmzAQAACbQBAAAJtQEAAAm2AQAACbcBAAAJuAEAAAm5AQAACboBAAAJuwEAAAm8AQAACb0BAAAJvgEAAAm/AQAACcABAAAJwQEAAAnCAQAACcMBAAAJxAEAAAnFAQAACcYBAAAJxwEAAAnIAQAACckBAAAJygEAAAnLAQAACcwBAAAJzQEAAAnOAQAACc8BAAAJ0AEAAAnRAQAACdIBAAAJ0wEAAAnUAQAACdUBAAAJ1gEAAAnXAQAACdgBAAAJ2QEAAAnaAQAACdsBAAAJ3AEAAAndAQAACd4BAAAJ3wEAAAngAQAACeEBAAAJ4gEAAAnjAQAACeQBAAAJ5QEAAAnmAQAACecBAAAJ6AEAAAnpAQAACeoBAAAJ6wEAAAnsAQAACe0BAAAJ7gEAAAnvAQAACfABAAAJ8QEAAAnyAQAACfMBAAAJ9AEAAAn1AQAACfYBAAAJ9wEAAAn4AQAACfkBAAAJ+gEAAAn7AQAACfwBAAAJ/QEAAAn+AQAACf8BAAAJAAIAAAkBAgAACQICAAAJAwIAAAkEAgAACQUCAAAJBgIAAAkHAgAACQgCAAAJCQIAAAkKAgAACQsCAAAJDAIAAAkNAgAACQ4CAAAJDwIAAAkQAgAACRECAAAJEgIAAAkTAgAACRQCAAAJFQIAAAkWAgAACRcCAAAJGAIAAAkZAgAACRoCAAAJGwIAAAkcAgAACR0CAAAJHgIAAAkfAgAACSACAAAJIQIAAAkiAgAACSMCAAAJJAIAAAklAgAACSYCAAAJJwIAAAkoAgAACSkCAAAJKgIAAAkrAgAACSwCAAAJLQIAAAkuAgAACS8CAAAJMAIAAAkxAgAACTICAAAJMwIAAAk0AgAACTUCAAAJNgIAAAk3AgAACTgCAAAJOQIAAAk6AgAACTsCAAAJPAIAAAk9AgAACT4CAAAJPwIAAAlAAgAACUECAAAJQgIAAAlDAgAACUQCAAAJRQIAAAlGAgAACUcCAAAJSAIAAAlJAgAACUoCAAAJSwIAAAlMAgAACU0CAAAJTgIAAAlPAgAACVACAAAJUQIAAAlSAgAACVMCAAAJVAIAAAlVAgAACVYCAAAJVwIAAAlYAgAACVkCAAAJWgIAAAlbAgAACVwCAAAJXQIAAAleAgAACV8CAAAJYAIAAAlhAgAACWICAAAJYwIAAAlkAgAACWUCAAAJZgIAAAlnAgAACWgCAAAJaQIAAAlqAgAACWsCAAAJbAIAAAltAgAACW4CAAAJbwIAAAlwAgAACXECAAAJcgIAAAlzAgAACXQCAAAJdQIAAAl2AgAACXcCAAAJeAIAAAl5AgAACXoCAAAJewIAAAl8AgAACX0CAAAJfgIAAAl/AgAACYACAAAJgQIAAAmCAgAACYMCAAAJhAIAAAmFAgAACYYCAAAJhwIAAAmIAgAACYkCAAAJigIAAAmLAgAACYwCAAAJjQIAAAmOAgAACY8CAAAJkAIAAAmRAgAACZICAAAJkwIAAAmUAgAACZUCAAAJlgIAAAmXAgAACZgCAAAJmQIAAAmaAgAACZsCAAAJnAIAAAmdAgAACZ4CAAAJnwIAAAmgAgAADqEBAAAHMwAAAAABAAAAAAEAAAQKSW5rUG9pbnRWMQIAAAAJoQIAAAmiAgAACaMCAAAJpAIAAAmlAgAACaYCAAAJpwIAAAmoAgAACakCAAAJqgIAAAmrAgAACawCAAAJrQIAAAmuAgAACa8CAAAJsAIAAAmxAgAACbICAAAJswIAAAm0AgAACbUCAAAJtgIAAAm3AgAACbgCAAAJuQIAAAm6AgAACbsCAAAJvAIAAAm9AgAACb4CAAAJvwIAAAnAAgAACcECAAAJwgIAAAnDAgAACcQCAAAJxQIAAAnGAgAACccCAAAJyAIAAAnJAgAACcoCAAAJywIAAAnMAgAACc0CAAAJzgIAAAnPAgAACdACAAAJ0QIAAAnSAgAACdMCAAAJ1AIAAAnVAgAACdYCAAAJ1wIAAAnYAgAACdkCAAAJ2gIAAAnbAgAACdwCAAAJ3QIAAAneAgAACd8CAAAJ4AIAAAnhAgAACeICAAAJ4wIAAAnkAgAACeUCAAAJ5gIAAAnnAgAACegCAAAJ6QIAAAnqAgAACesCAAAJ7AIAAAntAgAACe4CAAAJ7wIAAAnwAgAACfECAAAJ8gIAAAnzAgAACfQCAAAJ9QIAAAn2AgAACfcCAAAJ+AIAAAn5AgAACfoCAAAJ+wIAAAn8AgAACf0CAAAJ/gIAAAn/AgAACQADAAAJAQMAAAkCAwAACQMDAAAJBAMAAAkFAwAACQYDAAAJBwMAAAkIAwAACQkDAAAJCgMAAAkLAwAACQwDAAAJDQMAAAkOAwAACQ8DAAAJEAMAAAkRAwAACRIDAAAJEwMAAAkUAwAACRUDAAAJFgMAAAkXAwAACRgDAAAJGQMAAAkaAwAACRsDAAAJHAMAAAkdAwAACR4DAAAJHwMAAAkgAwAACSEDAAAJIgMAAAkjAwAACSQDAAAJJQMAAAkmAwAACScDAAAJKAMAAAkpAwAACSoDAAAJKwMAAAksAwAACS0DAAAJLgMAAAkvAwAACTADAAAJMQMAAAkyAwAACTMDAAAJNAMAAAk1AwAACTYDAAAJNwMAAAk4AwAACTkDAAAJOgMAAAk7AwAACTwDAAAJPQMAAAk+AwAACT8DAAAJQAMAAAlBAwAACUIDAAANXgc1AAAAAAEAAAAAAQAABApJbmtQb2ludFYxAgAAAAlDAwAACUQDAAAJRQMAAAlGAwAACUcDAAAJSAMAAAlJAwAACUoDAAAJSwMAAAlMAwAACU0DAAAJTgMAAAlPAwAACVADAAAJUQMAAAlSAwAACVMDAAAJVAMAAAlVAwAACVYDAAAJVwMAAAlYAwAACVkDAAAJWgMAAAlbAwAACVwDAAAJXQMAAAleAwAACV8DAAAJYAMAAAlhAwAACWIDAAAJYwMAAAlkAwAACWUDAAAJZgMAAAlnAwAACWgDAAAJaQMAAAlqAwAACWsDAAAJbAMAAAltAwAACW4DAAAJbwMAAAlwAwAACXEDAAAJcgMAAAlzAwAACXQDAAAJdQMAAAl2AwAACXcDAAAJeAMAAAl5AwAACXoDAAAJewMAAAl8AwAACX0DAAAJfgMAAAl/AwAACYADAAAJgQMAAAmCAwAACYMDAAAJhAMAAAmFAwAACYYDAAAJhwMAAAmIAwAACYkDAAAJigMAAAmLAwAACYwDAAAJjQMAAAmOAwAACY8DAAAJkAMAAAmRAwAACZIDAAAJkwMAAAmUAwAACZUDAAAJlgMAAAmXAwAACZgDAAAJmQMAAAmaAwAACZsDAAAJnAMAAAmdAwAACZ4DAAAJnwMAAAmgAwAACaEDAAAJogMAAAmjAwAACaQDAAAJpQMAAAmmAwAACacDAAAJqAMAAAmpAwAACaoDAAAJqwMAAAmsAwAACa0DAAAJrgMAAAmvAwAACbADAAAJsQMAAAmyAwAACbMDAAAJtAMAAAm1AwAACbYDAAAJtwMAAAm4AwAACbkDAAAJugMAAAm7AwAACbwDAAAJvQMAAAm+AwAACb8DAAAJwAMAAAnBAwAACcIDAAAJwwMAAAnEAwAACcUDAAAJxgMAAAnHAwAACcgDAAAJyQMAAAnKAwAACcsDAAAJzAMAAAnNAwAACc4DAAAJzwMAAAnQAwAACdEDAAAJ0gMAAAnTAwAACdQDAAAJ1QMAAAnWAwAACdcDAAAJ2AMAAAnZAwAACdoDAAAJ2wMAAAncAwAACd0DAAAJ3gMAAAnfAwAACeADAAAJ4QMAAAniAwAACeMDAAAJ5AMAAAnlAwAACeYDAAAJ5wMAAAnoAwAACekDAAAJ6gMAAAnrAwAACewDAAAJ7QMAAAnuAwAACe8DAAAJ8AMAAAnxAwAACfIDAAAJ8wMAAAn0AwAACfUDAAAJ9gMAAAn3AwAACfgDAAAJ+QMAAAn6AwAACfsDAAAJ/AMAAAn9AwAACf4DAAAJ/wMAAAkABAAACQEEAAAJAgQAAAkDBAAACQQEAAAJBQQAAAkGBAAACQcEAAAJCAQAAAkJBAAACQoEAAAJCwQAAAkMBAAACQ0EAAAJDgQAAAkPBAAACRAEAAAJEQQAAAkSBAAACRMEAAAJFAQAAAkVBAAACRYEAAAJFwQAAAkYBAAACRkEAAAJGgQAAAkbBAAACRwEAAAJHQQAAAkeBAAACR8EAAAJIAQAAAkhBAAACSIEAAAJIwQAAAkkBAAACSUEAAAJJgQAAAknBAAACSgEAAAJKQQAAAkqBAAACSsEAAAJLAQAAAktBAAACS4EAAAJLwQAAAkwBAAACTEEAAAJMgQAAAkzBAAACTQEAAANDgc3AAAAAAEAAAAAAQAABApJbmtQb2ludFYxAgAAAAk1BAAACTYEAAAJNwQAAAk4BAAACTkEAAAJOgQAAAk7BAAACTwEAAAJPQQAAAk+BAAACT8EAAAJQAQAAAlBBAAACUIEAAAJQwQAAAlEBAAACUUEAAAJRgQAAAlHBAAACUgEAAAJSQQAAAlKBAAACUsEAAAJTAQAAAlNBAAACU4EAAAJTwQAAAlQBAAACVEEAAAJUgQAAAlTBAAACVQEAAAJVQQAAAlWBAAACVcEAAAJWAQAAAlZBAAACVoEAAAJWwQAAAlcBAAACV0EAAAJXgQAAAlfBAAACWAEAAAJYQQAAAliBAAACWMEAAAJZAQAAAllBAAACWYEAAAJZwQAAAloBAAACWkEAAAJagQAAAlrBAAACWwEAAAJbQQAAAluBAAACW8EAAAJcAQAAAlxBAAACXIEAAAJcwQAAAl0BAAACXUEAAAJdgQAAAl3BAAACXgEAAAJeQQAAAl6BAAACXsEAAAJfAQAAAl9BAAACX4EAAAJfwQAAAmABAAACYEEAAAJggQAAAmDBAAACYQEAAAJhQQAAAmGBAAACYcEAAAJiAQAAAmJBAAACYoEAAAJiwQAAAmMBAAACY0EAAAJjgQAAAmPBAAACZAEAAAJkQQAAAmSBAAACZMEAAAJlAQAAAmVBAAACZYEAAAJlwQAAAmYBAAACZkEAAAJmgQAAAmbBAAACZwEAAAJnQQAAAmeBAAACZ8EAAAJoAQAAAmhBAAACaIEAAAJowQAAAmkBAAACaUEAAAJpgQAAAmnBAAACagEAAAJqQQAAAmqBAAACasEAAAJrAQAAAmtBAAACa4EAAAJrwQAAAmwBAAACbEEAAAJsgQAAAmzBAAACbQEAAAJtQQAAAm2BAAACbcEAAAJuAQAAAm5BAAACboEAAAJuwQAAAm8BAAACb0EAAAJvgQAAAm/BAAACcAEAAAJwQQAAAnCBAAACcMEAAAJxAQAAAnFBAAACcYEAAAJxwQAAAnIBAAACckEAAAJygQAAAnLBAAACcwEAAAJzQQAAAnOBAAACc8EAAAJ0AQAAAnRBAAACdIEAAAJ0wQAAAnUBAAACdUEAAAJ1gQAAAnXBAAACdgEAAAJ2QQAAAnaBAAACdsEAAAJ3AQAAAndBAAACd4EAAAJ3wQAAAngBAAACeEEAAAJ4gQAAAnjBAAACeQEAAAJ5QQAAAnmBAAACecEAAAJ6AQAAAnpBAAACeoEAAAJ6wQAAAnsBAAACe0EAAAJ7gQAAAnvBAAADUUHOQAAAAABAAAAAAEAAAQKSW5rUG9pbnRWMQIAAAAJ8AQAAAnxBAAACfIEAAAJ8wQAAAn0BAAACfUEAAAJ9gQAAAn3BAAACfgEAAAJ+QQAAAn6BAAACfsEAAAJ/AQAAAn9BAAACf4EAAAJ/wQAAAkABQAACQEFAAAJAgUAAAkDBQAACQQFAAAJBQUAAAkGBQAACQcFAAAJCAUAAAkJBQAACQoFAAAJCwUAAAkMBQAACQ0FAAAJDgUAAAkPBQAACRAFAAAJEQUAAAkSBQAACRMFAAAJFAUAAAkVBQAACRYFAAAJFwUAAAkYBQAACRkFAAAJGgUAAAkbBQAACRwFAAAJHQUAAAkeBQAACR8FAAAJIAUAAAkhBQAACSIFAAAJIwUAAAkkBQAACSUFAAAJJgUAAAknBQAACSgFAAAJKQUAAAkqBQAACSsFAAAJLAUAAAktBQAACS4FAAAJLwUAAAkwBQAACTEFAAAJMgUAAAkzBQAACTQFAAAJNQUAAAk2BQAACTcFAAAJOAUAAAk5BQAACToFAAAJOwUAAAk8BQAACT0FAAAJPgUAAAk/BQAACUAFAAAJQQUAAAlCBQAACUMFAAAJRAUAAAlFBQAACUYFAAAJRwUAAAlIBQAACUkFAAAJSgUAAAlLBQAACUwFAAAJTQUAAAlOBQAACU8FAAAJUAUAAAlRBQAACVIFAAAJUwUAAAlUBQAACVUFAAAJVgUAAAlXBQAACVgFAAAJWQUAAAlaBQAACVsFAAAJXAUAAAldBQAACV4FAAAJXwUAAAlgBQAACWEFAAAJYgUAAAljBQAACWQFAAAJZQUAAAlmBQAACWcFAAAJaAUAAAlpBQAACWoFAAAJawUAAAlsBQAACW0FAAAJbgUAAAlvBQAACXAFAAAJcQUAAAlyBQAACXMFAAAJdAUAAAl1BQAACXYFAAAJdwUAAAl4BQAACXkFAAAJegUAAAl7BQAACXwFAAAJfQUAAAl+BQAACX8FAAAJgAUAAAmBBQAACYIFAAAJgwUAAAmEBQAACYUFAAAJhgUAAAmHBQAACYgFAAAJiQUAAAmKBQAACYsFAAAJjAUAAAmNBQAACY4FAAAJjwUAAAmQBQAACZEFAAAJkgUAAAmTBQAACZQFAAAJlQUAAAmWBQAACZcFAAAJmAUAAAmZBQAACZoFAAAJmwUAAAmcBQAADVMHOwAAAAABAAAAAAEAAAQKSW5rUG9pbnRWMQIAAAAJnQUAAAmeBQAACZ8FAAAJoAUAAAmhBQAACaIFAAAJowUAAAmkBQAACaUFAAAJpgUAAAmnBQAACagFAAAJqQUAAAmqBQAACasFAAAJrAUAAAmtBQAACa4FAAAJrwUAAAmwBQAACbEFAAAJsgUAAAmzBQAACbQFAAAJtQUAAAm2BQAACbcFAAAJuAUAAAm5BQAACboFAAAJuwUAAAm8BQAACb0FAAAJvgUAAAm/BQAACcAFAAAJwQUAAAnCBQAACcMFAAAJxAUAAAnFBQAACcYFAAAJxwUAAAnIBQAACckFAAAJygUAAAnLBQAACcwFAAAJzQUAAAnOBQAACc8FAAAJ0AUAAAnRBQAACdIFAAAJ0wUAAAnUBQAACdUFAAAJ1gUAAAnXBQAACdgFAAAJ2QUAAAnaBQAACdsFAAAJ3AUAAAndBQAACd4FAAAJ3wUAAAngBQAACeEFAAAJ4gUAAAnjBQAACeQFAAAJ5QUAAAnmBQAACecFAAAJ6AUAAAnpBQAACeoFAAAJ6wUAAAnsBQAACe0FAAAJ7gUAAAnvBQAACfAFAAAJ8QUAAAnyBQAACfMFAAAJ9AUAAAn1BQAACfYFAAAJ9wUAAAn4BQAACfkFAAAJ+gUAAAn7BQAACfwFAAAJ/QUAAAn+BQAACf8FAAAJAAYAAAkBBgAACQIGAAAJAwYAAAkEBgAACQUGAAAJBgYAAAkHBgAACQgGAAAJCQYAAAkKBgAACQsGAAAJDAYAAAkNBgAACQ4GAAAJDwYAAAkQBgAACREGAAAJEgYAAAkTBgAACRQGAAAJFQYAAAkWBgAACRcGAAAJGAYAAAkZBgAACRoGAAAJGwYAAAkcBgAACR0GAAAJHgYAAAkfBgAACSAGAAAJIQYAAAkiBgAACSMGAAAJJAYAAAklBgAACSYGAAANdgc9AAAAAAEAAAAAAQAABApJbmtQb2ludFYxAgAAAAknBgAACSgGAAAJKQYAAAkqBgAACSsGAAAJLAYAAAktBgAACS4GAAAJLwYAAAkwBgAACTEGAAAJMgYAAAkzBgAACTQGAAAJNQYAAAk2BgAACTcGAAAJOAYAAAk5BgAACToGAAAJOwYAAAk8BgAACT0GAAAJPgYAAAk/BgAACUAGAAAJQQYAAAlCBgAACUMGAAAJRAYAAAlFBgAACUYGAAAJRwYAAAlIBgAACUkGAAAJSgYAAAlLBgAACUwGAAAJTQYAAAlOBgAACU8GAAAJUAYAAAlRBgAACVIGAAAJUwYAAAlUBgAACVUGAAAJVgYAAAlXBgAACVgGAAAJWQYAAAlaBgAACVsGAAAJXAYAAAldBgAACV4GAAAJXwYAAAlgBgAACWEGAAAJYgYAAAljBgAACWQGAAAJZQYAAAlmBgAACWcGAAAJaAYAAAlpBgAACWoGAAAJawYAAAlsBgAACW0GAAAJbgYAAAlvBgAACXAGAAAJcQYAAAlyBgAACXMGAAAJdAYAAAl1BgAACXYGAAAJdwYAAAl4BgAACXkGAAAJegYAAAl7BgAACXwGAAAJfQYAAAl+BgAACX8GAAAJgAYAAAmBBgAACYIGAAAJgwYAAAmEBgAACYUGAAAJhgYAAAmHBgAACYgGAAAJiQYAAAmKBgAACYsGAAAJjAYAAAmNBgAACY4GAAAJjwYAAAmQBgAACZEGAAAJkgYAAAmTBgAACZQGAAAJlQYAAAmWBgAACZcGAAAJmAYAAAmZBgAACZoGAAAJmwYAAAmcBgAACZ0GAAAJngYAAAmfBgAACaAGAAAJoQYAAAmiBgAACaMGAAAJpAYAAAmlBgAACaYGAAAJpwYAAAmoBgAACakGAAAJqgYAAAmrBgAACawGAAAJrQYAAAmuBgAACa8GAAAJsAYAAAmxBgAACbIGAAAJswYAAAm0BgAACbUGAAAJtgYAAAm3BgAACbgGAAAJuQYAAAm6BgAACbsGAAAJvAYAAAm9BgAACb4GAAAJvwYAAAnABgAACcEGAAAJwgYAAAnDBgAACcQGAAAJxQYAAAnGBgAACccGAAAJyAYAAAnJBgAACcoGAAAJywYAAAnMBgAACc0GAAAJzgYAAAnPBgAACdAGAAAJ0QYAAAnSBgAACdMGAAAJ1AYAAAnVBgAACdYGAAAJ1wYAAAnYBgAACdkGAAAJ2gYAAAnbBgAACdwGAAAJ3QYAAAneBgAACd8GAAAJ4AYAAAnhBgAACeIGAAAJ4wYAAAnkBgAACeUGAAAJ5gYAAAnnBgAACegGAAAJ6QYAAAnqBgAACesGAAAJ7AYAAAntBgAACe4GAAAJ7wYAAAnwBgAACfEGAAAJ8gYAAAnzBgAACfQGAAAJ9QYAAAn2BgAACfcGAAAJ+AYAAAn5BgAACfoGAAAJ+wYAAAn8BgAACf0GAAAJ/gYAAAn/BgAACQAHAAAJAQcAAA0lBz8AAAAAAQAAAAABAAAECklua1BvaW50VjECAAAACQIHAAAJAwcAAAkEBwAACQUHAAAJBgcAAAkHBwAACQgHAAAJCQcAAAkKBwAACQsHAAAJDAcAAAkNBwAACQ4HAAAJDwcAAAkQBwAACREHAAAJEgcAAAkTBwAACRQHAAAJFQcAAAkWBwAACRcHAAAJGAcAAAkZBwAACRoHAAAJGwcAAAkcBwAACR0HAAAJHgcAAAkfBwAACSAHAAAJIQcAAAkiBwAACSMHAAAJJAcAAAklBwAACSYHAAAJJwcAAAkoBwAACSkHAAAJKgcAAAkrBwAACSwHAAAJLQcAAAkuBwAACS8HAAAJMAcAAAkxBwAACTIHAAAJMwcAAAk0BwAACTUHAAAJNgcAAAk3BwAACTgHAAAJOQcAAAk6BwAACTsHAAAJPAcAAAk9BwAACT4HAAAJPwcAAAlABwAACUEHAAAJQgcAAAlDBwAACUQHAAAJRQcAAAlGBwAACUcHAAAJSAcAAAlJBwAACUoHAAAJSwcAAAlMBwAACU0HAAAJTgcAAAlPBwAACVAHAAAJUQcAAAlSBwAACVMHAAAJVAcAAAlVBwAACVYHAAAJVwcAAAlYBwAACVkHAAAJWgcAAAlbBwAACVwHAAAJXQcAAAleBwAACV8HAAAJYAcAAAlhBwAACWIHAAAJYwcAAAlkBwAACWUHAAAJZgcAAAlnBwAACWgHAAAJaQcAAAlqBwAACWsHAAAJbAcAAAltBwAACW4HAAAJbwcAAAlwBwAACXEHAAAJcgcAAAlzBwAACXQHAAAJdQcAAAl2BwAACXcHAAAJeAcAAAl5BwAACXoHAAAJewcAAAl8BwAACX0HAAAJfgcAAAl/BwAACYAHAAAJgQcAAAmCBwAACYMHAAAJhAcAAAmFBwAACYYHAAAJhwcAAAmIBwAACYkHAAAJigcAAAmLBwAACYwHAAAJjQcAAAmOBwAACY8HAAAJkAcAAAmRBwAACZIHAAAJkwcAAAmUBwAACZUHAAAJlgcAAAmXBwAACZgHAAAJmQcAAAmaBwAACZsHAAAJnAcAAAmdBwAACZ4HAAAJnwcAAAmgBwAACaEHAAAJogcAAAmjBwAACaQHAAAJpQcAAAmmBwAACacHAAAJqAcAAAmpBwAACaoHAAAJqwcAAAmsBwAACa0HAAAJrgcAAAmvBwAACbAHAAAJsQcAAAmyBwAACbMHAAAJtAcAAAm1BwAACbYHAAAJtwcAAAm4BwAACbkHAAAJugcAAAm7BwAACbwHAAAJvQcAAAm+BwAACb8HAAAJwAcAAAnBBwAACcIHAAAJwwcAAAnEBwAACcUHAAAJxgcAAAnHBwAACcgHAAAJyQcAAAnKBwAACcsHAAAJzAcAAAnNBwAACc4HAAAJzwcAAAnQBwAACdEHAAAJ0gcAAAnTBwAACdQHAAAJ1QcAAAnWBwAACdcHAAAJ2AcAAAnZBwAACdoHAAAJ2wcAAAncBwAACd0HAAAJ3gcAAAnfBwAACeAHAAAJ4QcAAAniBwAACeMHAAAJ5AcAAAnlBwAACeYHAAAJ5wcAAAnoBwAACekHAAAJ6gcAAAnrBwAACewHAAAJ7QcAAAnuBwAACe8HAAAJ8AcAAAnxBwAACfIHAAAJ8wcAAAn0BwAACfUHAAAJ9gcAAAn3BwAACfgHAAAJ+QcAAAn6BwAACfsHAAAJ/AcAAA0FB0EAAAAAAQAAAAACAAAECklua1BvaW50VjECAAAACf0HAAAJ/gcAAAn/BwAACQAIAAAJAQgAAAkCCAAACQMIAAAJBAgAAAkFCAAACQYIAAAJBwgAAAkICAAACQkIAAAJCggAAAkLCAAACQwIAAAJDQgAAAkOCAAACQ8IAAAJEAgAAAkRCAAACRIIAAAJEwgAAAkUCAAACRUIAAAJFggAAAkXCAAACRgIAAAJGQgAAAkaCAAACRsIAAAJHAgAAAkdCAAACR4IAAAJHwgAAAkgCAAACSEIAAAJIggAAAkjCAAACSQIAAAJJQgAAAkmCAAACScIAAAJKAgAAAkpCAAACSoIAAAJKwgAAAksCAAACS0IAAAJLggAAAkvCAAACTAIAAAJMQgAAAkyCAAACTMIAAAJNAgAAAk1CAAACTYIAAAJNwgAAAk4CAAACTkIAAAJOggAAAk7CAAACTwIAAAJPQgAAAk+CAAACT8IAAAJQAgAAAlBCAAACUIIAAAJQwgAAAlECAAACUUIAAAJRggAAAlHCAAACUgIAAAJSQgAAAlKCAAACUsIAAAJTAgAAAlNCAAACU4IAAAJTwgAAAlQCAAACVEIAAAJUggAAAlTCAAACVQIAAAJVQgAAAlWCAAACVcIAAAJWAgAAAlZCAAACVoIAAAJWwgAAAlcCAAACV0IAAAJXggAAAlfCAAACWAIAAAJYQgAAAliCAAACWMIAAAJZAgAAAllCAAACWYIAAAJZwgAAAloCAAACWkIAAAJaggAAAlrCAAACWwIAAAJbQgAAAluCAAACW8IAAAJcAgAAAlxCAAACXIIAAAJcwgAAAl0CAAACXUIAAAJdggAAAl3CAAACXgIAAAJeQgAAAl6CAAACXsIAAAJfAgAAAl9CAAACX4IAAAJfwgAAAmACAAACYEIAAAJgggAAAmDCAAACYQIAAAJhQgAAAmGCAAACYcIAAAJiAgAAAmJCAAACYoIAAAJiwgAAAmMCAAACY0IAAAJjggAAAmPCAAACZAIAAAJkQgAAAmSCAAACZMIAAAJlAgAAAmVCAAACZYIAAAJlwgAAAmYCAAACZkIAAAJmggAAAmbCAAACZwIAAAJnQgAAAmeCAAACZ8IAAAJoAgAAAmhCAAACaIIAAAJowgAAAmkCAAACaUIAAAJpggAAAmnCAAACagIAAAJqQgAAAmqCAAACasIAAAJrAgAAAmtCAAACa4IAAAJrwgAAAmwCAAACbEIAAAJsggAAAmzCAAACbQIAAAJtQgAAAm2CAAACbcIAAAJuAgAAAm5CAAACboIAAAJuwgAAAm8CAAACb0IAAAJvggAAAm/CAAACcAIAAAJwQgAAAnCCAAACcMIAAAJxAgAAAnFCAAACcYIAAAJxwgAAAnICAAACckIAAAJyggAAAnLCAAACcwIAAAJzQgAAAnOCAAACc8IAAAJ0AgAAAnRCAAACdIIAAAJ0wgAAAnUCAAACdUIAAAJ1ggAAAnXCAAACdgIAAAJ2QgAAAnaCAAACdsIAAAJ3AgAAAndCAAACd4IAAAJ3wgAAAngCAAACeEIAAAJ4ggAAAnjCAAACeQIAAAJ5QgAAAnmCAAACecIAAAJ6AgAAAnpCAAACeoIAAAJ6wgAAAnsCAAACe0IAAAJ7ggAAAnvCAAACfAIAAAJ8QgAAAnyCAAACfMIAAAJ9AgAAAn1CAAACfYIAAAJ9wgAAAn4CAAACfkIAAAJ+ggAAAn7CAAACfwIAAAJ/QgAAAn+CAAACf8IAAAJAAkAAAkBCQAACQIJAAAJAwkAAAkECQAACQUJAAAJBgkAAAkHCQAACQgJAAAJCQkAAAkKCQAACQsJAAAJDAkAAAkNCQAACQ4JAAAJDwkAAAkQCQAACREJAAAJEgkAAAkTCQAACRQJAAAJFQkAAAkWCQAACRcJAAAJGAkAAAkZCQAACRoJAAAJGwkAAAkcCQAACR0JAAAJHgkAAAkfCQAACSAJAAAJIQkAAAkiCQAACSMJAAAJJAkAAAklCQAACSYJAAAJJwkAAAkoCQAACSkJAAAJKgkAAAkrCQAADdEFQgAAAApJbmtQb2ludFYxBAAAAAFYAVkOUHJlc3N1cmVGYWN0b3IJVGltZVN0YW1wAAAAAAYGCxACAAAAFNBMPels0j+wLLoNVPmmPwAAAD8AAAAAAAAAAAFDAAAAQgAAALBz3rW4V9I/sCy6DVT5pj8AAAA/AAAAAAAAAAABRAAAAEIAAABMF3AuiELSP7Asug1U+aY/AAAAP30AAAAAAAAAAUUAAABCAAAA6LoBp1ct0j+wLLoNVPmmPwAAAD+NAAAAAAAAAAFGAAAAQgAAACACJZj2AtI/sCy6DVT5pj8AAAA/nAAAAAAAAAABRwAAAEIAAABYSUiJldjRP7Asug1U+aY/AAAAP5wAAAAAAAAAAUgAAABCAAAALjT98gOZ0T+YXNjKm6moPwAAAD+cAAAAAAAAAAFJAAAAQgAAAAIfslxyWdE/mFzYypupqD8AAAA/rAAAAAAAAAABSgAAAEIAAADYCWfG4BnRP3iM9ofjWao/AAAAP6wAAAAAAAAAAUsAAABCAAAArPQbME/a0D9ovBRFKwqsPwAAAD+8AAAAAAAAAAFMAAAAQgAAAIDf0Jm9mtA/aLwURSsKrD8AAAA/ywAAAAAAAAABTQAAAEIAAABUyoUDLFvQP2DsMgJzuq0/AAAAP8sAAAAAAAAAAU4AAABCAAAAjhGp9Mow0D9g7DICc7qtPwAAAD/LAAAAAAAAAAFPAAAAQgAAAMT4u7xy4s8/YOwyAnO6rT8AAAA/2wAAAAAAAAABUAAAAEIAAAA4hwKfsI3PP0AcUb+6aq8/AAAAP9sAAAAAAAAAAVEAAABCAAAApBVJge44zz8Upjc+gY2wPwAAAD/rAAAAAAAAAAFSAAAAQgAAAFDrslTLuc4/FKY3PoGNsD8AAAA/6wAAAAAAAAABUwAAAEIAAADAefk2CWXOPxSmNz6BjbA/AAAAP/oAAAAAAAAAAVQAAABCAAAAMAhAGUcQzj8EvsYcpWWxPwAAAD8KAQAAAAAAAAFVAAAAQgAAAKSWhvuEu80/BL7GHKVlsT8AAAA/CgEAAAAAAAABVgAAAEIAAAAUJc3dwmbNP/zVVfvIPbI/AAAAPwoBAAAAAAAAAVcAAABCAAAAgLMTwAASzT/81VX7yD2yPwAAAD8ZAQAAAAAAAAFYAAAAQgAAAPRBWqI+vcw//NVV+8g9sj8AAAA/GQEAAAAAAAABWQAAAEIAAABg0KCEfGjMP/Dt5NnsFbM/AAAAPykBAAAAAAAAAVoAAABCAAAA2F7nZroTzD/w7eTZ7BWzPwAAAD8pAQAAAAAAAAFbAAAAQgAAABCmClhZ6cs/4AV0uBDusz8AAAA/OQEAAAAAAAABXAAAAEIAAAC4e3QrNmrLP+AFdLgQ7rM/AAAAPzkBAAAAAAAAAV0AAABCAAAA8MKXHNU/yz/YHQOXNMa0PwAAAD9IAQAAAAAAAAFeAAAAQgAAAGBR3v4S68o/2B0DlzTGtD8AAAA/SAEAAAAAAAABXwAAAEIAAADQ3yThUJbKP9gdA5c0xrQ/AAAAP1gBAAAAAAAAAWAAAABCAAAARG5rw45Byj/INZJ1WJ61PwAAAD9YAQAAAAAAAAFhAAAAQgAAAOxD1ZZrwsk/vE0hVHx2tj8AAAA/aAEAAAAAAAABYgAAAEIAAABc0ht5qW3JP7xNIVR8drY/AAAAP2gBAAAAAAAAAWMAAABCAAAA0GBiW+cYyT+8TSFUfHa2PwAAAD93AQAAAAAAAAFkAAAAQgAAADzvqD0lxMg/tGWwMqBOtz8AAAA/dwEAAAAAAAABZQAAAEIAAACwfe8fY2/IP7RlsDKgTrc/AAAAP4cBAAAAAAAAAWYAAABCAAAAIAw2AqEayD+0ZbAyoE63PwAAAD+HAQAAAAAAAAFnAAAAQgAAAMjhn9V9m8c/tGWwMqBOtz8AAAA/lgEAAAAAAAABaAAAAEIAAABwtwmpWhzHP7RlsDKgTrc/AAAAP5YBAAAAAAAAAWkAAABCAAAAVNSWbdZyxj+sfT8RxCa4PwAAAD+mAQAAAAAAAAFqAAAAQgAAAACqAEGz88U/rH0/EcQmuD8AAAA/pgEAAAAAAAABawAAAEIAAACof2oUkHTFP6x9PxHEJrg/AAAAP7YBAAAAAAAAAWwAAABCAAAAwOMayqqgxD+sfT8RxCa4PwAAAD+2AQAAAAAAAAFtAAAAQgAAAKQAqI4m98M/rH0/EcQmuD8AAAA/xQEAAAAAAAABbgAAAEIAAABM1hFiA3jDP6x9PxHEJrg/AAAAP8UBAAAAAAAAAW8AAABCAAAA+Kt7NeD4wj+sfT8RxCa4PwAAAD/VAQAAAAAAAAFwAAAAQgAAAGg6whcepMI/rH0/EcQmuD8AAAA/1QEAAAAAAAABcQAAAEIAAADYyAj6W0/CP5yVzu/n/rg/AAAAP+UBAAAAAAAAAXIAAABCAAAARFdP3Jn6wT+clc7v5/64PwAAAD/lAQAAAAAAAAFzAAAAQgAAALjllb7XpcE/lK1dzgvXuT8AAAA/9AEAAAAAAAABdAAAAEIAAAAodNygFVHBP5StXc4L17k/AAAAP/QBAAAAAAAAAXUAAABCAAAAZLv/kbQmwT+IxeysL6+6PwAAAD8EAgAAAAAAAAF2AAAAQgAAAJgCI4NT/MA/eN17i1OHuz8AAAA/EwIAAAAAAAABdwAAAEIAAABE2IxWMH3AP3jde4tTh7s/AAAAPxMCAAAAAAAAAXgAAABCAAAAfB+wR89SwD9s9Qpqd1+8PwAAAD8TAgAAAAAAAAF5AAAAQgAAAOBb7VMa/L8/YA2aSJs3vT8AAAA/IwIAAAAAAAABegAAAEIAAAC4eHoYllK/P1QlKSe/D74/AAAAPyMCAAAAAAAAAXsAAABCAAAAECROv09Uvj9UJSknvw++PwAAAD8zAgAAAAAAAAF8AAAAQgAAAGjPIWYJVr0/SD24BePnvj8AAAA/MwIAAAAAAAABfQAAAEIAAABA7K4qhay8PzxVR+QGwL8/AAAAP0ICAAAAAAAAAX4AAABCAAAAIAk87wADvD+YNmthFUzAPwAAAD9CAgAAAAAAAAF/AAAAQgAAAAAmybN8Wbs/mDZrYRVMwD8AAAA/UgIAAAAAAAABgAAAAEIAAADoQlZ4+K+6P5TCslAnuMA/AAAAP1ICAAAAAAAAAYEAAABCAAAAQO4pH7KxuT+QTvo/OSTBPwAAAD9iAgAAAAAAAAGCAAAAQgAAAKx8cAHwXLk/kE76PzkkwT8AAAA/YgIAAAAAAAABgwAAAEIAAAAYC7fjLQi5P4jaQS9LkME/AAAAP3ECAAAAAAAAAYQAAABCAAAA/CdEqKleuD+CZokeXfzBPwAAAD9xAgAAAAAAAAGFAAAAQgAAAHC2iornCbg/fPLQDW9owj8AAAA/gQIAAAAAAAABhgAAAEIAAABwtoqK5wm4P3Z+GP2A1MI/AAAAP5ACAAAAAAAAAYcAAABCAAAA3ETRbCW1tz92fhj9gNTCPwAAAD+QAgAAAAAAAAGIAAAAQgAAAFDTF09jYLc/cApg7JJAwz8AAAA/oAIAAAAAAAABiQAAAEIAAADAYV4xoQu3P2iWp9ukrMM/AAAAP7ACAAAAAAAAAYoAAABCAAAANPCkE9+2tj9olqfbpKzDPwAAAD+wAgAAAAAAAAGLAAAAQgAAAKB+6/UcYrY/ZCLvyrYYxD8AAAA/vwIAAAAAAAABjAAAAEIAAAAYDTLYWg22P16uNrrIhMQ/AAAAP78CAAAAAAAAAY0AAABCAAAA8Cm/nNZjtT9WOn6p2vDEPwAAAD/PAgAAAAAAAAGOAAAAQgAAAPApv5zWY7U/VMbFmOxcxT8AAAA/3wIAAAAAAAABjwAAAEIAAADYRkxhUrq0P05SDYj+yMU/AAAAP98CAAAAAAAAAZAAAABCAAAA2EZMYVK6tD9AapxmIqHGPwAAAD/uAgAAAAAAAAGRAAAAQgAAAEjVkkOQZbQ/PPbjVTQNxz8AAAA/7gIAAAAAAAABkgAAAEIAAAC0Y9klzhC0PzSCK0VGecc/AAAAP/4CAAAAAAAAAZMAAABCAAAAKPIfCAy8sz8qmrojalHIPwAAAD/+AgAAAAAAAAGUAAAAQgAAAJyAZupJZ7M/IiYCE3y9yD8AAAA/DQMAAAAAAAABlQAAAEIAAAAMD63MhxKzPxyySQKOKck/AAAAPw0DAAAAAAAAAZYAAABCAAAAeJ3zrsW9sj8UPpHxn5XJPwAAAD8dAwAAAAAAAAGXAAAAQgAAAOwrOpEDabI/BuJnv9XZyj8AAAA/HQMAAAAAAAABmAAAAEIAAABguoBzQRSyPwbiZ7/V2co/AAAAPy0DAAAAAAAAAZkAAABCAAAAYLqAc0EUsj/6+fad+bHLPwAAAD8tAwAAAAAAAAGaAAAAQgAAAMxIx1V/v7E/9IU+jQsezD8AAAA/PAMAAAAAAAABmwAAAEIAAAA81w04vWqxP+idzWsv9sw/AAAAPzwDAAAAAAAAAZwAAABCAAAAPNcNOL1qsT/gKRVbQWLNPwAAAD9MAwAAAAAAAAGdAAAAQgAAALBlVBr7FbE/1kGkOWU6zj8AAAA/TAMAAAAAAAABngAAAEIAAAAk9Jr8OMGwP8xZMxiJEs8/AAAAP1wDAAAAAAAAAZ8AAABCAAAAABEowbQXsD/AccL2rOrPPwAAAD9rAwAAAAAAAAGgAAAAQgAAAOg+3Ublha8/2sSoamhh0D8AAAA/awMAAAAAAAABoQAAAEIAAACoePfP3DKuP9eKTGJxl9A/AAAAP3sDAAAAAAAAAaIAAABCAAAAcLIRWdTfrD/QFpRRgwPRPwAAAD97AwAAAAAAAAGjAAAAQgAAAFjPnh1QNqw/zdw3SYw50T8AAAA/igMAAAAAAAABpAAAAEIAAAD4JUZrwzmqP8dofziepdE/AAAAP4oDAAAAAAAAAaUAAABCAAAA0ELTLz+QqT/HaH84nqXRPwAAAD+aAwAAAAAAAAGmAAAAQgAAALhfYPS65qg/xi4jMKfb0T8AAAA/mgMAAAAAAAABpwAAAEIAAACAmXp9spOnP8L0xiewEdI/AAAAP6oDAAAAAAAAAagAAABCAAAAIPAhyyWXpT/C9MYnsBHSPwAAAD+qAwAAAAAAAAGpAAAAQgAAAOApPFQdRKQ/vIAOF8J90j8AAAA/uQMAAAAAAAABqgAAAEIAAACoY1bdFPGiP7hGsg7Ls9I/AAAAP7kDAAAAAAAAAasAAABCAAAAaJ1wZgyeoT+2DFYG1OnSPwAAAD/JAwAAAAAAAAGsAAAAQgAAACDoL2j/Qp8/stL5/dwf0z8AAAA/yQMAAAAAAAABrQAAAEIAAACwW2R67pycP65eQe3ui9M/AAAAP9kDAAAAAAAAAa4AAABCAAAAcJV+A+ZJmz+m6ojcAPjTPwAAAD/ZAwAAAAAAAAGvAAAAQgAAAMBCzZ7MUJc/prAs1Aku1D8AAAA/6AMAAAAAAAABsAAAAEIAAABwfOcnxP2VP548dMMbmtQ/AAAAP+gDAAAAAAAAAbEAAABCAAAAQLYBsbuqlD+ayLuyLQbVPwAAAD/4AwAAAAAAAAGyAAAAQgAAAPDvGzqzV5M/klQDoj9y1T8AAAA/+AMAAAAAAAABswAAAEIAAACAY1BMorGQP4zgSpFR3tU/AAAAPwcEAAAAAAAAAbQAAABCAAAAgGNQTKKxkD+GbJKAY0rWPwAAAD8HBAAAAAAAAAG1AAAAQgAAAKA61aozvY4/fr59Z37s1j8AAAA/FwQAAAAAAAABtgAAAEIAAADAIT7PEXGJP3hKxVaQWNc/AAAAPxcEAAAAAAAAAbcAAABCAAAAwCE+zxFxiT9w1gxGosTXPwAAAD8nBAAAAAAAAAG4AAAAQgAAACCVcuEAy4Y/bGJUNbQw2D8AAAA/JwQAAAAAAAABuQAAAEIAAACACKfz7ySEP2bumyTGnNg/AAAAPzYEAAAAAAAAAboAAABCAAAAQHzbBd9+gT9eQIcL4T7ZPwAAAD82BAAAAAAAAAG7AAAAQgAAAEB82wXffoE/WMzO+vKq2T8AAAA/RgQAAAAAAAABvAAAAEIAAABA3x8wnLF9P1AeuuENTdo/AAAAP0YEAAAAAAAAAb0AAABCAAAAgMaIVHpleD9KqgHRH7naPwAAAD9GBAAAAAAAAAG+AAAAQgAAAECt8XhYGXM/Pvzstzpb2z8AAAA/VgQAAAAAAAABvwAAAEIAAABArfF4WBlzPziINKdMx9s/AAAAP1YEAAAAAAAAAcAAAABCAAAAQK3xeFgZcz80FHyWXjPcPwAAAD9lBAAAAAAAAAHBAAAAQgAAAIAptTptmms/KmZnfXnV3D8AAAA/dQQAAAAAAAABwgAAAEIAAACAKbU6bZprPyTyrmyLQd0/AAAAP3UEAAAAAAAAAcMAAABCAAAAAPeGgykCYT8gfvZbna3dPwAAAD+EBAAAAAAAAAHEAAAAQgAAAAD3hoMpAmE/GAo+S68Z3j8AAAA/hAQAAAAAAAABxQAAAEIAAAAA94aDKQJhPxKWhTrBhd4/AAAAP4QEAAAAAAAAAcYAAABCAAAAAPeGgykCYT8QIs0p0/HePwAAAD+UBAAAAAAAAAHHAAAAQgAAAAD3hoMpAmE/BHS4EO6T3z8AAAA/lAQAAAAAAAAByAAAAEIAAAAA94aDKQJhP/7//////98/AAAAP6QEAAAAAAAAAckAAABCAAAAAPeGgykCYT//4tF7BBvgPwAAAD+kBAAAAAAAAAHKAAAAQgAAAAD3hoMpAmE/+6h1cw1R4D8AAAA/swQAAAAAAAABywAAAEIAAAAA94aDKQJhP/huGWsWh+A/AAAAP7MEAAAAAAAAAcwAAABCAAAAAPeGgykCYT/1NL1iH73gPwAAAD/DBAAAAAAAAAHNAAAAQgAAAAD3hoMpAmE/8vpgWijz4D8AAAA/0wQAAAAAAAABzgAAAEIAAAAA94aDKQJhP+6j1s01ROE/AAAAP9MEAAAAAAAAAc8AAABCAAAAAPeGgykCYT/saXrFPnrhPwAAAD/TBAAAAAAAAAHQAAAAQgAAAAD3hoMpAmE/6C8evUew4T8AAAA/4gQAAAAAAAAB0QAAAEIAAAAA94aDKQJhP+X1wbRQ5uE/AAAAP+IEAAAAAAAAAdIAAABCAAAAAPeGgykCYT/k2JMwVQHiPwAAAD/yBAAAAAAAAAHTAAAAQgAAAAD3hoMpAmE/34EJpGJS4j8AAAA/8gQAAAAAAAAB1AAAAEIAAAAA94aDKQJhP9xHrZtriOI/AAAAPwEFAAAAAAAAAdUAAABCAAAAAPeGgykCYT/YDVGTdL7iPwAAAD8BBQAAAAAAAAHWAAAAQgAAAIAptTptmms/19P0in304j8AAAA/EQUAAAAAAAAB1wAAAEIAAACAKbU6bZprP9SZmIKGKuM/AAAAPxEFAAAAAAAAAdgAAABCAAAAgCm1Om2aaz/RXzx6j2DjPwAAAD8hBQAAAAAAAAHZAAAAQgAAAECt8XhYGXM/zAiy7Zyx4z8AAAA/IQUAAAAAAAAB2gAAAEIAAACAxohUemV4P8jOVeWl5+M/AAAAPzAFAAAAAAAAAdsAAABCAAAAQN8fMJyxfT/HlPncrh3kPwAAAD8wBQAAAAAAAAHcAAAAQgAAAEDfHzCcsX0/xFqd1LdT5D8AAAA/QAUAAAAAAAAB3QAAAEIAAABAfNsF336BP8EgQczAieQ/AAAAP0AFAAAAAAAAAd4AAABCAAAAgAin8+8khD+7ybY/ztrkPwAAAD9QBQAAAAAAAAHfAAAAQgAAACCVcuEAy4Y/t49aN9cQ5T8AAAA/UAUAAAAAAAAB4AAAAEIAAAAglXLhAMuGP7hyLLPbK+U/AAAAP18FAAAAAAAAAeEAAABCAAAAwCE+zxFxiT+0ONCq5GHlPwAAAD9fBQAAAAAAAAHiAAAAQgAAACCuCb0iF4w/sf5zou2X5T8AAAA/bwUAAAAAAAAB4wAAAEIAAAAgrgm9IheMP7HhRR7ysuU/AAAAP34FAAAAAAAAAeQAAABCAAAAoDrVqjO9jj+uxBea9s3lPwAAAD9+BQAAAAAAAAHlAAAAQgAAAIBjUEyisZA/q4q7kf8D5j8AAAA/fgUAAAAAAAAB5gAAAEIAAACAY1BMorGQP6ttjQ0EH+Y/AAAAP44FAAAAAAAAAecAAABCAAAA0Ck2w6oEkj+oUF+JCDrmPwAAAD+OBQAAAAAAAAHoAAAAQgAAANApNsOqBJI/pjMxBQ1V5j8AAAA/ngUAAAAAAAAB6QAAAEIAAADw7xs6s1eTP6gWA4ERcOY/AAAAP60FAAAAAAAAAeoAAABCAAAAQLYBsbuqlD+l+dT8FYvmPwAAAD+tBQAAAAAAAAHrAAAAQgAAAHB85yfE/ZU/o9ymeBqm5j8AAAA/vQUAAAAAAAAB7AAAAEIAAADAQs2ezFCXP6GiSnAj3OY/AAAAP80FAAAAAAAAAe0AAABCAAAA4AizFdWjmD+hokpwI9zmPwAAAD/cBQAAAAAAAAHuAAAAQgAAADDPmIzd9pk/noUc7Cf35j8AAAA/3AUAAAAAAAAB7wAAAEIAAABwlX4D5kmbP56FHOwn9+Y/AAAAP+wFAAAAAAAAAfAAAABCAAAAcJV+A+ZJmz+caO5nLBLnPwAAAD/sBQAAAAAAAAHxAAAAQgAAALBbZHrunJw/mUvA4zAt5z8AAAA/+wUAAAAAAAAB8gAAAEIAAADgIUrx9u+dP5sukl81SOc/AAAAPwsGAAAAAAAAAfMAAABCAAAAIOgvaP9Cnz+ZEWTbOWPnPwAAAD8bBgAAAAAAAAH0AAAAQgAAADDXiu8DS6A/lvQ1Vz5+5z8AAAA/GwYAAAAAAAAB9QAAAEIAAABonXBmDJ6hP5b0NVc+fuc/AAAAPyoGAAAAAAAAAfYAAABCAAAAiIDjoZBHoj+X1wfTQpnnPwAAAD8qBgAAAAAAAAH3AAAAQgAAALhGyRiZmqM/lLrZTke05z8AAAA/OgYAAAAAAAAB+AAAAEIAAAAIDa+Poe2kP5Kdq8pLz+c/AAAAPzoGAAAAAAAAAfkAAABCAAAAWLYHQi7qpj+QgH1GUOrnPwAAAD9KBgAAAAAAAAH6AAAAQgAAAJh87bg2Pag/kWNPwlQF6D8AAAA/SgYAAAAAAAAB+wAAAEIAAADQQtMvP5CpP5FjT8JUBeg/AAAAP1kGAAAAAAAAAfwAAABCAAAAEAm5pkfjqj+ORiE+WSDoPwAAAD9ZBgAAAAAAAAH9AAAAQgAAAFjPnh1QNqw/jCnzuV076D8AAAA/aQYAAAAAAAAB/gAAAEIAAACoePfP3DKuP4kMxTViVug/AAAAP2kGAAAAAAAAAf8AAABCAAAA6D7dRuWFrz+JDMU1YlboPwAAAD94BgAAAAAAAAEAAQAAQgAAAJCC4d52bLA/iu+WsWZx6D8AAAA/eAYAAAAAAAABAQEAAEIAAAAk9Jr8OMGwP4nSaC1rjOg/AAAAP4gGAAAAAAAAAQIBAABCAAAAPNcNOL1qsT+J0mgta4zoPwAAAD+IBgAAAAAAAAEDAQAAQgAAAOwrOpEDabI/hrU6qW+n6D8AAAA/mAYAAAAAAAABBAEAAEIAAAAMD63MhxKzP4eYDCV0wug/AAAAP5gGAAAAAAAAAQUBAABCAAAAnIBm6klnsz+HmAwldMLoPwAAAD+nBgAAAAAAAAEGAQAAQgAAALRj2SXOELQ/hHveoHjd6D8AAAA/pwYAAAAAAAABBwEAAEIAAABkuAV/FA+1P4R73qB43eg/AAAAP7cGAAAAAAAAAQgBAABCAAAAhJt4upi4tT+Ee96geN3oPwAAAD+3BgAAAAAAAAEJAQAAQgAAAKB+6/UcYrY/gl6wHH346D8AAAA/xwYAAAAAAAABCgEAAEIAAADAYV4xoQu3P4JesBx9+Og/AAAAP8cGAAAAAAAAAQsBAABCAAAA3ETRbCW1tz9/QYKYgRPpPwAAAD/WBgAAAAAAAAEMAQAAQgAAAPwnRKipXrg/gCRUFIYu6T8AAAA/1gYAAAAAAAABDQEAAEIAAACsfHAB8Fy5P4AkVBSGLuk/AAAAP+YGAAAAAAAAAQ4BAABCAAAAyF/jPHQGuj+AJFQUhi7pPwAAAD/mBgAAAAAAAAEPAQAAQgAAAOhCVnj4r7o/fgcmkIpJ6T8AAAA/9QYAAAAAAAABEAEAAEIAAAB4tA+WugS7P34HJpCKSek/AAAAP/UGAAAAAAAAAREBAABCAAAAmJeC0T6uuz986vcLj2TpPwAAAD8FBwAAAAAAAAESAQAAQgAAAEDsriqFrLw/fOr3C49k6T8AAAA/BQcAAAAAAAABEwEAAEIAAABozyFmCVa9P3zq9wuPZOk/AAAAPxUHAAAAAAAAARQBAABCAAAAgLKUoY3/vT96zcmHk3/pPwAAAD8VBwAAAAAAAAEVAQAAQgAAABAkTr9PVL4/es3Jh5N/6T8AAAA/JAcAAAAAAAABFgEAAEIAAACglQfdEam+P3rNyYeTf+k/AAAAPyQHAAAAAAAAARcBAABCAAAAKAfB+tP9vj96sJsDmJrpPwAAAD80BwAAAAAAAAEYAQAAQgAAALh4ehiWUr8/erCbA5ia6T8AAAA/NAcAAAAAAAABGQEAAEIAAABI6jM2WKe/P3qwmwOYmuk/AAAAP0QHAAAAAAAAARoBAABCAAAAtGbTOG4owD94k21/nLXpPwAAAD9TBwAAAAAAAAEbAQAAQgAAAHwfsEfPUsA/eJNtf5y16T8AAAA/UwcAAAAAAAABHAEAAEIAAABE2IxWMH3AP3iTbX+ctek/AAAAP2MHAAAAAAAAAR0BAABCAAAAmAIjg1P8wD94k21/nLXpPwAAAD9jBwAAAAAAAAEeAQAAQgAAAGS7/5G0JsE/dnY/+6DQ6T8AAAA/cgcAAAAAAAABHwEAAEIAAAAodNygFVHBP3ZZEXel6+k/AAAAP3IHAAAAAAAAASABAABCAAAAuOWVvtelwT92WRF3pevpPwAAAD+CBwAAAAAAAAEhAQAAQgAAAERXT9yZ+sE/dlkRd6Xr6T8AAAA/ggcAAAAAAAABIgEAAEIAAAAQECzr+iTCP3Q84/KpBuo/AAAAP5IHAAAAAAAAASMBAABCAAAAnIHlCL15wj9yH7VuriHqPwAAAD+SBwAAAAAAAAEkAQAAQgAAAPirezXg+MI/ch+1bq4h6j8AAAA/oQcAAAAAAAABJQEAAEIAAACEHTVTok3DP3IftW6uIeo/AAAAP6EHAAAAAAAAASYBAABCAAAA2EfLf8XMwz9uAofqsjzqPwAAAD+xBwAAAAAAAAEnAQAAQgAAADRyYazoS8Q/cOVYZrdX6j8AAAA/sQcAAAAAAAABKAEAAEIAAACMnPfYC8vEP27IKuK7cuo/AAAAP7EHAAAAAAAAASkBAABCAAAA4MaNBS9KxT9sq/xdwI3qPwAAAD/BBwAAAAAAAAEqAQAAQgAAAGw4RyPxnsU/bKv8XcCN6j8AAAA/0AcAAAAAAAABKwEAAEIAAADIYt1PFB7GP2yr/F3Ajeo/AAAAP9AHAAAAAAAAASwBAABCAAAAVNSWbdZyxj9qjs7ZxKjqPwAAAD/gBwAAAAAAAAEtAQAAQgAAAKz+LJr58cY/anGgVcnD6j8AAAA/4AcAAAAAAAABLgEAAEIAAAA8cOa3u0bHP2pxoFXJw+o/AAAAP+8HAAAAAAAAAS8BAABCAAAAyOGf1X2bxz9oVHLRzd7qPwAAAD/vBwAAAAAAAAEwAQAAQgAAAFhTWfM/8Mc/ZDdETdL56j8AAAA//wcAAAAAAAABMQEAAEIAAADoxBIRAkXIP2YaFsnWFOs/AAAAP/8HAAAAAAAAATIBAABCAAAAsH3vH2NvyD9mGhbJ1hTrPwAAAD8PCAAAAAAAAAEzAQAAQgAAAHg2zC7Emcg/ZhoWydYU6z8AAAA/HggAAAAAAAABNAEAAEIAAAB4NswuxJnIP2T950TbL+s/AAAAPy4IAAAAAAAAATUBAABCAAAAPO+oPSXEyD9k/edE2y/rPwAAAD8uCAAAAAAAAAE2AQAAQgAAANBgYlvnGMk/ZP3nRNsv6z8AAAA/PggAAAAAAAABNwEAAEIAAABc0ht5qW3JP2LgucDfSus/AAAAPz4IAAAAAAAAATgBAABCAAAA7EPVlmvCyT9gw4s85GXrPwAAAD9NCAAAAAAAAAE5AQAAQgAAAHi1jrQtF8o/YMOLPORl6z8AAAA/TQgAAAAAAAABOgEAAEIAAAAMJ0jS72vKP2CmXbjogOs/AAAAP10IAAAAAAAAATsBAABCAAAAmJgB8LHAyj9gpl246IDrPwAAAD9dCAAAAAAAAAE8AQAAQgAAACgKuw10Fcs/XIkvNO2b6z8AAAA/bAgAAAAAAAABPQEAAEIAAAC4e3QrNmrLP1xsAbDxtus/AAAAP2wIAAAAAAAAAT4BAABCAAAAEKYKWFnpyz9aT9Mr9tHrPwAAAD98CAAAAAAAAAE/AQAAQgAAAGDQoIR8aMw/Wk/TK/bR6z8AAAA/fAgAAAAAAAABQAEAAEIAAAD0QVqiPr3MP1oypaf67Os/AAAAP4wIAAAAAAAAAUEBAABCAAAAgLMTwAASzT9YFXcj/wfsPwAAAD+MCAAAAAAAAAFCAQAAQgAAABQlzd3CZs0/WBV3I/8H7D8AAAA/jAgAAAAAAAABQwEAAEIAAACklob7hLvNP1T4SJ8DI+w/AAAAP5sIAAAAAAAAAUQBAABCAAAA+MAcKKg6zj9W2xobCD7sPwAAAD+bCAAAAAAAAAFFAQAAQgAAAIgy1kVqj84/Ur7slgxZ7D8AAAA/qwgAAAAAAAABRgEAAEIAAADgXGxyjQ7PP1K+7JYMWew/AAAAP7sIAAAAAAAAAUcBAABCAAAAOIcCn7CNzz9Sob4SEXTsPwAAAD+7CAAAAAAAAAFIAQAAQgAAAMZYzOVpBtA/UISQjhWP7D8AAAA/uwgAAAAAAAABSQEAAEIAAADwbRd8+0XQP1BnYgoaquw/AAAAP8oIAAAAAAAAAUoBAABCAAAAHINiEo2F0D9OSjSGHsXsPwAAAD/aCAAAAAAAAAFLAQAAQgAAAHSt+D6wBNE/Tko0hh7F7D8AAAA/2ggAAAAAAAABTAEAAEIAAABmeyDkom7RP0otBgIj4Ow/AAAAP9oIAAAAAAAAAU0BAABCAAAAWElIiZXY0T9IENh9J/vsPwAAAD/pCAAAAAAAAAFOAQAAQgAAAIRekx8nGNI/SPOp+SsW7T8AAAA/+QgAAAAAAAABTwEAAEIAAACwc961uFfSP0jWe3UwMe0/AAAAP/kIAAAAAAAAAVABAABCAAAA3IgpTEqX0j9GuU3xNEztPwAAAD/5CAAAAAAAAAFRAQAAQgAAAAaedOLb1tI/RrlN8TRM7T8AAAA/CQkAAAAAAAABUgEAAEIAAACWDy4AnivTP0a5TfE0TO0/AAAAPwkJAAAAAAAAAVMBAABCAAAAwiR5li9r0z9CnB9tOWftPwAAAD8YCQAAAAAAAAFUAQAAQgAAAOw5xCzBqtM/RH/x6D2C7T8AAAA/GAkAAAAAAAABVQEAAEIAAAAWTw/DUurTP0Biw2RCne0/AAAAPygJAAAAAAAAAVYBAABCAAAApMDI4BQ/1D8+RZXgRrjtPwAAAD8oCQAAAAAAAAFXAQAAQgAAANDVE3emftQ/PkWV4Ea47T8AAAA/OAkAAAAAAAABWAEAAEIAAAD86l4NOL7UP0AoZ1xL0+0/AAAAPzgJAAAAAAAAAVkBAABCAAAAKACqo8n91D8+CznYT+7tPwAAAD9HCQAAAAAAAAFaAQAAQgAAAFQV9TlbPdU/PO4KVFQJ7j8AAAA/RwkAAAAAAAABWwEAAEIAAAAaztFIvGfVPzzuClRUCe4/AAAAP1cJAAAAAAAAAVwBAABCAAAARuMc302n1T887gpUVAnuPwAAAD9XCQAAAAAAAAFdAQAAQgAAAHL4Z3Xf5tU/ONHcz1gk7j8AAAA/ZgkAAAAAAAABXgEAAEIAAACeDbMLcSbWPzq0rktdP+4/AAAAP3YJAAAAAAAAAV8BAABCAAAAyCL+oQJm1j86tK5LXT/uPwAAAD92CQAAAAAAAAFgAQAAQgAAAPI3STiUpdY/NpeAx2Fa7j8AAAA/dgkAAAAAAAABYQEAAEIAAAAeTZTOJeXWPzaXgMdhWu4/AAAAP4YJAAAAAAAAAWIBAABCAAAASmLfZLck1z82l4DHYVruPwAAAD+GCQAAAAAAAAFjAQAAQgAAABAbvHMYT9c/NpeAx2Fa7j8AAAA/lQkAAAAAAAABZAEAAEIAAACejHWR2qPXPzR6UkNmde4/AAAAP5UJAAAAAAAAAWUBAABCAAAAzKHAJ2zj1z80elJDZnXuPwAAAD+lCQAAAAAAAAFmAQAAQgAAAJRanTbNDdg/NHpSQ2Z17j8AAAA/pQkAAAAAAAABZwEAAEIAAADAb+jMXk3YPzR6UkNmde4/AAAAP7UJAAAAAAAAAWgBAABCAAAAUOGh6iCi2D8yXSS/apDuPwAAAD+1CQAAAAAAAAFpAQAAQgAAABaafvmBzNg/Ml0kv2qQ7j8AAAA/xAkAAAAAAAABagEAAEIAAABCr8mPEwzZPzJdJL9qkO4/AAAAP8QJAAAAAAAAAWsBAABCAAAACGimnnQ22T8yXSS/apDuPwAAAD/UCQAAAAAAAAFsAQAAQgAAADR98TQGdtk/NED2Om+r7j8AAAA/1AkAAAAAAAABbQEAAEIAAABgkjzLl7XZPzRA9jpvq+4/AAAAP+MJAAAAAAAAAW4BAABCAAAAjKeHYSn12T80QPY6b6vuPwAAAD/jCQAAAAAAAAFvAQAAQgAAALi80ve6NNo/MiPItnPG7j8AAAA/8wkAAAAAAAABcAEAAEIAAADi0R2OTHTaPzIjyLZzxu4/AAAAP/MJAAAAAAAAAXEBAABCAAAAcEPXqw7J2j8uBpoyeOHuPwAAAD8DCgAAAAAAAAFyAQAAQgAAAMhtbdgxSNs/MOlrrnz87j8AAAA/AwoAAAAAAAABcwEAAEIAAAC6O5V9JLLbPyzMPSqBF+8/AAAAPxIKAAAAAAAAAXQBAABCAAAAEmYrqkcx3D8qrw+mhTLvPwAAAD8SCgAAAAAAAAF1AQAAQgAAAGiQwdZqsNw/KpLhIYpN7z8AAAA/IgoAAAAAAAABdgEAAEIAAADAulcDji/dPyp1s52OaO8/AAAAPyIKAAAAAAAAAXcBAABCAAAAFOXtL7Gu3T8oWIUZk4PvPwAAAD8yCgAAAAAAAAF4AQAAQgAAANBr8uMEQ94/JDtXlZee7z8AAAA/MgoAAAAAAAABeQEAAEIAAAAologQKMLePyIeKRGcue8/AAAAP0EKAAAAAAAAAXoBAABCAAAAUqvTprkB3z8iHikRnLnvPwAAAD9GCgAAAAAAAAF7AQAAQgAAAH7AHj1LQd8/Ih4pEZy57z8AAAA/VgoAAAAAAAABfAEAAEIAAACm1WnT3IDfPyIeKRGcue8/AAAAP1YKAAAAAAAAAX0BAABCAAAAcI5G4j2r3z8iAfuMoNTvPwAAAD9lCgAAAAAAAAF+AQAAQgAAAJyjkXjP6t8/IgH7jKDU7z8AAAA/ZQoAAAAAAAABfwEAAEIAAABkXG6HMBXgPyIB+4yg1O8/AAAAP3UKAAAAAAAAAYABAABCAAAA+OaTUvk04D8iAfuMoNTvPwAAAD91CgAAAAAAAAGBAQAAQgAAAI5xuR3CVOA/IgH7jKDU7z8AAAA/hQoAAAAAAAABggEAAEIAAADzzSel8mngPyIB+4yg1O8/AAAAP4UKAAAAAAAAAYMBAABCAAAAiVhNcLuJ4D8iAfuMoNTvPwAAAD+UCgAAAAAAAAGEAQAAQgAAAOy0u/frnuA/IgH7jKDU7z8AAAA/lAoAAAAAAAABhQEAAEIAAABRESp/HLTgPyIB+4yg1O8/AAAAP6QKAAAAAAAAAYYBAABCAAAAs22YBk3J4D8iAfuMoNTvPwAAAD+kCgAAAAAAAAGHAQAAQgAAABjKBo593uA/IgH7jKDU7z8AAAA/tAoAAAAAAAABiAEAAEIAAACuVCxZRv7gPyIB+4yg1O8/AAAAP7QKAAAAAAAAAYkBAABCAAAAQt9RJA8e4T8iAfuMoNTvPwAAAD/DCgAAAAAAAAGKAQAAQgAAAKc7wKs/M+E/IgH7jKDU7z8AAAA/wwoAAAAAAAABiwEAAEIAAAA9xuV2CFPhPyIB+4yg1O8/AAAAP9MKAAAAAAAAAYwBAABCAAAAoCJU/jho4T8iAfuMoNTvPwAAAD/TCgAAAAAAAAGNAQAAQgAAAAV/woVpfeE/IgH7jKDU7z8AAAA/4goAAAAAAAABjgEAAEIAAACbCehQMp3hPyIB+4yg1O8/AAAAP+IKAAAAAAAAAY8BAABCAAAAL5QNHPu84T8iAfuMoNTvPwAAAD/yCgAAAAAAAAGQAQAAQgAAAJTwe6Mr0uE/IgH7jKDU7z8AAAA/8goAAAAAAAABkQEAAEIAAAAqe6Fu9PHhPyIB+4yg1O8/AAAAPwILAAAAAAAAAZIBAABCAAAAi9cP9iQH4j8iHikRnLnvPwAAAD8CCwAAAAAAAAGTAQAAQgAAACFiNcHtJuI/Ih4pEZy57z8AAAA/EQsAAAAAAAABlAEAAEIAAAC57FqMtkbiPyIeKRGcue8/AAAAPxELAAAAAAAAAZUBAABCAAAATneAV39m4j8kO1eVl57vPwAAAD8hCwAAAAAAAAGWAQAAQgAAABUwXWbgkOI/KFiFGZOD7z8AAAA/IQsAAAAAAAABlwEAAEIAAADd6Dl1QbviPyp1s52OaO8/AAAAPzELAAAAAAAAAZgBAABCAAAAc3NfQArb4j8qdbOdjmjvPwAAAD8xCwAAAAAAAAGZAQAAQgAAADosPE9rBeM/KnWznY5o7z8AAAA/QAsAAAAAAAABmgEAAEIAAADQtmEaNCXjPyqS4SGKTe8/AAAAP0ALAAAAAAAAAZsBAABCAAAAmG8+KZVP4z8qrw+mhTLvPwAAAD9QCwAAAAAAAAGcAQAAQgAAAC76Y/Rdb+M/Kq8PpoUy7z8AAAA/UAsAAAAAAAABnQEAAEIAAADChIm/Jo/jPyzMPSqBF+8/AAAAP18LAAAAAAAAAZ4BAABCAAAAWA+viu+u4z8szD0qgRfvPwAAAD9fCwAAAAAAAAGfAQAAQgAAAO6Z1FW4zuM/LMw9KoEX7z8AAAA/bwsAAAAAAAABoAEAAEIAAACEJPogge7jPzDpa658/O4/AAAAP28LAAAAAAAAAaEBAABCAAAAGq8f7EkO5D8w6WuufPzuPwAAAD9/CwAAAAAAAAGiAQAAQgAAAK45RbcSLuQ/MOlrrnz87j8AAAA/fwsAAAAAAAABowEAAEIAAABExGqC203kPy4GmjJ44e4/AAAAP44LAAAAAAAAAaQBAABCAAAA2k6QTaRt5D8uBpoyeOHuPwAAAD+OCwAAAAAAAAGlAQAAQgAAAHDZtRhtjeQ/LgaaMnjh7j8AAAA/ngsAAAAAAAABpgEAAEIAAAAGZNvjNa3kPy4GmjJ44e4/AAAAP54LAAAAAAAAAacBAABCAAAAzhy48pbX5D8uBpoyeOHuPwAAAD+uCwAAAAAAAAGoAQAAQgAAAJbVlAH4AeU/LgaaMnjh7j8AAAA/rgsAAAAAAAABqQEAAEIAAADA6t+XiUHlPzIjyLZzxu4/AAAAP70LAAAAAAAAAaoBAABCAAAAutFz6oJ25T8yI8i2c8buPwAAAD+9CwAAAAAAAAGrAQAAQgAAAICKUPnjoOU/NED2Om+r7j8AAAA/zQsAAAAAAAABrAEAAEIAAAAWFXbErMDlPzRA9jpvq+4/AAAAP80LAAAAAAAAAa0BAABCAAAArJ+bj3Xg5T8yXSS/apDuPwAAAD/cCwAAAAAAAAGuAQAAQgAAABD8CRem9eU/Ml0kv2qQ7j8AAAA/3AsAAAAAAAABrwEAAEIAAACmhi/ibhXmPzJdJL9qkO4/AAAAP+wLAAAAAAAAAbABAABCAAAAPBFVrTc15j8yXSS/apDuPwAAAD/sCwAAAAAAAAGxAQAAQgAAANKbengAVeY/Ml0kv2qQ7j8AAAA//AsAAAAAAAABsgEAAEIAAABoJqBDyXTmPzJdJL9qkO4/AAAAP/wLAAAAAAAAAbMBAABCAAAA/LDFDpKU5j8yXSS/apDuPwAAAD8LDAAAAAAAAAG0AQAAQgAAAJI769latOY/Ml0kv2qQ7j8AAAA/CwwAAAAAAAABtQEAAEIAAAAoxhClI9TmPzJdJL9qkO4/AAAAPxsMAAAAAAAAAbYBAABCAAAAvlA2cOzz5j8yXSS/apDuPwAAAD8bDAAAAAAAAAG3AQAAQgAAALg3ysLlKOc/Ml0kv2qQ7j8AAAA/KwwAAAAAAAABuAEAAEIAAAB+8KbRRlPnPzRA9jpvq+4/AAAAPysMAAAAAAAAAbkBAABCAAAARqmD4Kd95z8yI8i2c8buPwAAAD8rDAAAAAAAAAG6AQAAQgAAAHK+znY5vec/MiPItnPG7j8AAAA/OgwAAAAAAAABuwEAAEIAAAA4d6uFmufnPy4GmjJ44e4/AAAAPzoMAAAAAAAAAbwBAABCAAAAMl4/2JMc6D8uBpoyeOHuPwAAAD9KDAAAAAAAAAG9AQAAQgAAAJChQbK9Zug/LgaaMnjh7j8AAAA/WQwAAAAAAAABvgEAAEIAAADs5EOM57DoPy4GmjJ44e4/AAAAP1kMAAAAAAAAAb8BAABCAAAASihGZhH76D8uBpoyeOHuPwAAAD9pDAAAAAAAAAHAAQAAQgAAAEQP2rgKMOk/LgaaMnjh7j8AAAA/aQwAAAAAAAABwQEAAEIAAAA+9m0LBGXpPy4GmjJ44e4/AAAAP2kMAAAAAAAAAcIBAABCAAAAaAu5oZWk6T8uBpoyeOHuPwAAAD95DAAAAAAAAAHDAQAAQgAAADDElbD2zuk/LgaaMnjh7j8AAAA/iAwAAAAAAAABxAEAAEIAAAD6fHK/V/npPy4GmjJ44e4/AAAAP4gMAAAAAAAAAcUBAABCAAAA8GMGElEu6j8yI8i2c8buPwAAAD+IDAAAAAAAAAHGAQAAQgAAALoc4yCyWOo/NED2Om+r7j8AAAA/mAwAAAAAAAABxwEAAEIAAABOpwjsenjqPzJdJL9qkO4/AAAAP6gMAAAAAAAAAcgBAABCAAAA5DEut0OY6j8yXSS/apDuPwAAAD+oDAAAAAAAAAHJAQAAQgAAAEiOnD50reo/NpeAx2Fa7j8AAAA/twwAAAAAAAABygEAAEIAAAAOR3lN1dfqPzq0rktdP+4/AAAAP7cMAAAAAAAAAcsBAABCAAAAdKPn1AXt6j86tK5LXT/uPwAAAD+3DAAAAAAAAAHMAQAAQgAAAAouDaDODOs/PO4KVFQJ7j8AAAA/xwwAAAAAAAABzQEAAEIAAABsinsn/yHrPz4LOdhP7u0/AAAAP9YMAAAAAAAAAc4BAABCAAAAAhWh8sdB6z8+RZXgRrjtPwAAAD/WDAAAAAAAAAHPAQAAQgAAAJifxr2QYes/QGLDZEKd7T8AAAA/1gwAAAAAAAAB0AEAAEIAAAD8+zRFwXbrP0R/8eg9gu0/AAAAP+YMAAAAAAAAAdEBAABCAAAAYFijzPGL6z9I1nt1MDHtPwAAAD/mDAAAAAAAAAHSAQAAQgAAAMS0EVQioes/SPOp+SsW7T8AAAA/9gwAAAAAAAAB0wEAAEIAAACMbe5ig8vrP0otBgIj4Ow/AAAAP/YMAAAAAAAAAdQBAABCAAAA8Mlc6rPg6z9OSjSGHsXsPwAAAD8FDQAAAAAAAAHVAQAAQgAAAIZUgrV8AOw/UqG+EhF07D8AAAA/BQ0AAAAAAAAB1gEAAEIAAABMDV/E3SrsP1bbGhsIPuw/AAAAPxUNAAAAAAAAAdcBAABCAAAA4peEj6ZK7D9YFXcj/wfsPwAAAD8VDQAAAAAAAAHYAQAAQgAAAHgiqlpvauw/XGwBsPG26z8AAAA/JQ0AAAAAAAAB2QEAAEIAAABA24Zp0JTsP2CmXbjogOs/AAAAPyUNAAAAAAAAAdoBAABCAAAA1mWsNJm07D9mGhbJ1hTrPwAAAD80DQAAAAAAAAHbAQAAQgAAAGrw0f9h1Ow/anGgVcnD6j8AAAA/NA0AAAAAAAAB3AEAAEIAAADQTECHkunsP27IKuK7cuo/AAAAP0QNAAAAAAAAAd0BAABCAAAAZNdlUlsJ7T9yH7VuriHqPwAAAD9EDQAAAAAAAAHeAQAAQgAAAMgz1NmLHu0/dlkRd6Xr6T8AAAA/Uw0AAAAAAAAB3wEAAEIAAABevvmkVD7tP3rNyYeTf+k/AAAAP1MNAAAAAAAAAeABAABCAAAA9EgfcB1e7T+AJFQUhi7pPwAAAD9jDQAAAAAAAAHhAQAAQgAAAFiljfdNc+0/h5gMJXTC6D8AAAA/Yw0AAAAAAAAB4gEAAEIAAADuL7PCFpPtP4rvlrFmceg/AAAAP3MNAAAAAAAAAeMBAABCAAAAHl5qBq+d7T+RY0/CVAXoPwAAAD9zDQAAAAAAAAHkAQAAQgAAALboj9F3ve0/lLrZTke05z8AAAA/gg0AAAAAAAAB5QEAAEIAAABKc7WcQN3tP5lLwOMwLec/AAAAP4INAAAAAAAAAeYBAABCAAAA4P3aZwn97T+hokpwI9zmPwAAAD+SDQAAAAAAAAHnAQAAQgAAAHaIADPSHO4/qBYDgRFw5j8AAAA/kg0AAAAAAAAB6AEAAEIAAAAKEyb+mjzuP66n6RX76OU/AAAAP6INAAAAAAAAAekBAABCAAAAoJ1LyWNc7j+zG6Im6XzlPwAAAD+iDQAAAAAAAAHqAQAAQgAAADYocZQsfO4/u8m2P87a5D8AAAA/sQ0AAAAAAAAB6wEAAEIAAADOspZf9ZvuP8R3y1izOOQ/AAAAP7ENAAAAAAAAAewBAABCAAAAMA8F5yWx7j/NJeBxmJbjPwAAAD/BDQAAAAAAAAHtAQAAQgAAAMaZKrLu0O4/19P0in304j8AAAA/wQ0AAAAAAAAB7gEAAEIAAAAq9pg5H+buP9+BCaRiUuI/AAAAP9ANAAAAAAAAAe8BAABCAAAAjlIHwU/77j/nEvA4TMvhPwAAAD/gDQAAAAAAAAHwAQAAQgAAACLdLIwYG+8/7qPWzTVE4T8AAAA/4A0AAAAAAAAB8QEAAEIAAACGOZsTSTDvP/U0vWIfveA/AAAAP+ANAAAAAAAAAfIBAABCAAAAHMTA3hFQ7z/7qHVzDVHgPwAAAD/wDQAAAAAAAAHzAQAAQgAAAIAgL2ZCZe8/BHS4EO6T3z8AAAA/8A0AAAAAAAAB9AEAAEIAAAAYq1QxC4XvPxAizSnT8d4/AAAAP/8NAAAAAAAAAfUBAABCAAAAegfDuDua7z8eRJpTpuPdPwAAAD//DQAAAAAAAAH2AQAAQgAAANxjMUBsr+8/JPKubItB3T8AAAA/Dw4AAAAAAAAB9wEAAEIAAADcYzFAbK/vPzCgw4Vwn9w/AAAAPw8OAAAAAAAAAfgBAABCAAAAQMCfx5zE7z84iDSnTMfbPwAAAD8fDgAAAAAAAAH5AQAAQgAAAHTuVgs1z+8/Pvzstzpb2z8AAAA/Hw4AAAAAAAAB+gEAAEIAAAB07lYLNc/vP0qqAdEfudo/AAAAPy4OAAAAAAAAAfsBAABCAAAAphwOT83Z7z9SWBbqBBfaPwAAAD8uDgAAAAAAAAH8AQAAQgAAANhKxZJl5O8/WgYrA+p02T8AAAA/Pg4AAAAAAAAB/QEAAEIAAAAIeXzW/e7vP2S0PxzP0tg/AAAAPz4OAAAAAAAAAf4BAABCAAAACHl81v3u7z9oKPgsvWbYPwAAAD9NDgAAAAAAAAH/AQAAQgAAAAh5fNb97u8/cNYMRqLE1z8AAAA/TQ4AAAAAAAABAAIAAEIAAAAIeXzW/e7vP3hKxVaQWNc/AAAAP10OAAAAAAAAAQECAABCAAAACHl81v3u7z+C+NlvdbbWPwAAAD9dDgAAAAAAAAECAgAAQgAAANhKxZJl5O8/hmySgGNK1j8AAAA/bQ4AAAAAAAABAwIAAEIAAADYSsWSZeTvP4zgSpFR3tU/AAAAP20OAAAAAAAAAQQCAABCAAAAphwOT83Z7z+Wjl+qNjzVPwAAAD98DgAAAAAAAAEFAgAAQgAAAHTuVgs1z+8/mgIYuyTQ1D8AAAA/fA4AAAAAAAABBgIAAEIAAABAwJ/HnMTvP6awLNQJLtQ/AAAAP4wOAAAAAAAAAQcCAABCAAAAQMCfx5zE7z+uXkHt7ovTPwAAAD+MDgAAAAAAAAEIAgAAQgAAABCS6IMEuu8/tgxWBtTp0j8AAAA/nA4AAAAAAAABCQIAAEIAAADcYzFAbK/vP7+6ah+5R9I/AAAAP5wOAAAAAAAAAQoCAABCAAAArDV6/NOk7z/GLiMwp9vRPwAAAD+rDgAAAAAAAAELAgAAQgAAAHoHw7g7mu8/yqLbQJVv0T8AAAA/qw4AAAAAAAABDAIAAEIAAABI2Qt1o4/vP9NQ8Fl6zdA/AAAAP7sOAAAAAAAAAQ0CAABCAAAAGKtUMQuF7z/axKhqaGHQPwAAAD+7DgAAAAAAAAEOAgAAQgAAAOJ8ne1yeu8/xuV6B5t+zz8AAAA/yg4AAAAAAAABDwIAAEIAAACAIC9mQmXvP87N6yh3ps4/AAAAP8oOAAAAAAAAARACAABCAAAAgCAvZkJl7z/atVxKU87NPwAAAD/aDgAAAAAAAAERAgAAQgAAAE7ydyKqWu8/4CkVW0FizT8AAAA/2g4AAAAAAAABEgIAAEIAAAAcxMDeEVDvP+idzWsv9sw/AAAAP+oOAAAAAAAAARMCAABCAAAA6pUJm3lF7z/uEYZ8HYrMPwAAAD/5DgAAAAAAAAEUAgAAQgAAAOqVCZt5Re8/9IU+jQsezD8AAAA/+Q4AAAAAAAABFQIAAEIAAAC6Z1JX4TrvPwBur67nRcs/AAAAPwkPAAAAAAAAARYCAABCAAAAhjmbE0kw7z8Abq+u50XLPwAAAD8JDwAAAAAAAAEXAgAAQgAAAIY5mxNJMO8/BuJnv9XZyj8AAAA/GQ8AAAAAAAABGAIAAEIAAAAi3SyMGBvvPwxWINDDbco/AAAAPxkPAAAAAAAAARkCAABCAAAAIt0sjBgb7z8QytjgsQHKPwAAAD8oDwAAAAAAAAEaAgAAQgAAAI5SB8FP++4/Lg5zNFjlxz8AAAA/OA8AAAAAAAABGwIAAEIAAABeJFB9t/DuPzSCK0VGecc/AAAAPzgPAAAAAAAAARwCAABCAAAA9sfh9Ybb7j889uNVNA3HPwAAAD9HDwAAAAAAAAEdAgAAQgAAAMaZKrLu0O4/SN5UdxA1xj8AAAA/Rw8AAAAAAAABHgIAAEIAAABiPbwqvrvuP05SDYj+yMU/AAAAP1cPAAAAAAAAAR8CAABCAAAA/uBNo42m7j9UxsWY7FzFPwAAAD9XDwAAAAAAAAEgAgAAQgAAAJiE3xtdke4/Xq42usiExD8AAAA/Zw8AAAAAAAABIQIAAEIAAAA2KHGULHzuP2iWp9ukrMM/AAAAP2cPAAAAAAAAASICAABCAAAAoJ1LyWNc7j92fhj9gNTCPwAAAD92DwAAAAAAAAEjAgAAQgAAADxB3UEzR+4/fPLQDW9owj8AAAA/dg8AAAAAAAABJAIAAEIAAACotrd2aifuP4jaQS9LkME/AAAAP4YPAAAAAAAAASUCAABCAAAAFCySq6EH7j+QTvo/OSTBPwAAAD+GDwAAAAAAAAEmAgAAQgAAAEpztZxA3e0/mDZrYRVMwD8AAAA/lg8AAAAAAAABJwIAAEIAAAC26I/Rd73tP0g9uAXj574/AAAAP5YPAAAAAAAAASgCAABCAAAAHl5qBq+d7T9gDZpImze9PwAAAD+WDwAAAAAAAAEpAgAAQgAAACR31rO1aO0/iMXsrC+vuj8AAAA/pQ8AAAAAAAABKgIAAEIAAAAskEJhvDPtP5yVzu/n/rg/AAAAP7UPAAAAAAAAASsCAABCAAAAMqmuDsP+7D+8TSFUfHa2PwAAAD+1DwAAAAAAAAEsAgAAQgAAAAaUY3gxv+w/4AV0uBDusz8AAAA/xA8AAAAAAAABLQIAAEIAAADcfhjin3/sPwS+xhylZbE/AAAAP8QPAAAAAAAAAS4CAABCAAAAfjsWCHY17D9g7DICc7qtPwAAAD/UDwAAAAAAAAEvAgAAQgAAAPDJXOqz4Os/mFzYypupqD8AAAA/1A8AAAAAAAABMAIAAEIAAADEtBFUIqHrP7Asug1U+aY/AAAAP+QPAAAAAAAAATECAABCAAAAmJ/GvZBh6z/I/JtQDEmlPwAAAD/kDwAAAAAAAAEyAgAAQgAAAGyKeyf/Ies/4Mx9k8SYoz8AAAA/8w8AAAAAAAABMwIAAEIAAAB0o+fUBe3qP/icX9Z86KE/AAAAP/MPAAAAAAAAATQCAABCAAAASI6cPnSt6j8QbUEZNTigPwAAAD8DEAAAAAAAAAE1AgAAQgAAAIDVvy8Tg+o/EG1BGTU4oD8AAAA/AxAAAAAAAAABNgIAAEIAAADqSppkSmPqP1h6RrjaD50/AAAAPxMQAAAAAAAAATcCAABCAAAAVsB0mYFD6j9Yeka42g+dPwAAAD8TEAAAAAAAAAE4AgAAQgAAAMA1T864I+o/WHpGuNoPnT8AAAA/IhAAAAAAAAABOQIAAEIAAAAqqykD8APqP4gaCj5Lr5k/AAAAPyIQAAAAAAAAAToCAABCAAAAlCAEOCfk6T+IGgo+S6+ZPwAAAD8yEAAAAAAAAAE7AgAAQgAAAMxnJynGuek/wLrNw7tOlj8AAAA/MhAAAAAAAAABPAIAAEIAAAA23QFe/ZnpP8C6zcO7TpY/AAAAPzIQAAAAAAAAAT0CAABCAAAAPvZtCwRl6T/QWpFJLO6SPwAAAD9BEAAAAAAAAAE+AgAAQgAAAHY9kfyiOuk/0FqRSSzukj8AAAA/URAAAAAAAAABPwIAAEIAAAB8Vv2pqQXpPwD2qZ45G48/AAAAP1EQAAAAAAAAAUACAABCAAAAtJ0gm0jb6D9wNjGqGlqIPwAAAD9REAAAAAAAAAFBAgAAQgAAACAT+89/u+g/cDYxqhpaiD8AAAA/YRAAAAAAAAABQgIAAEIAAABWWh7BHpHoP8B2uLX7mIE/AAAAP2EQAAAAAAAAAUMCAABCAAAAws/49VVx6D/Adri1+5iBPwAAAD9hEAAAAAAAAAFEAgAAQgAAACxF0yqNUeg/wHa4tfuYgT8AAAA/YRAAAAAAAAABRQIAAEIAAABmjPYbLCfoP8B2uLX7mIE/AAAAP3EQAAAAAAAAAUYCAABCAAAAbKViyTLy5z/Adri1+5iBPwAAAD9xEAAAAAAAAAFHAgAAQgAAAEKQFzOhsuc/wHa4tfuYgT8AAAA/gRAAAAAAAAABSAIAAEIAAABGqYPgp33nP2Buf4K5r3U/AAAAP4EQAAAAAAAAAUkCAABCAAAAGpQ4ShY+5z9gbn+Cua91PwAAAD+QEAAAAAAAAAFKAgAAQgAAACKtpPccCec/YG5/grmvdT8AAAA/kBAAAAAAAAABSwIAAEIAAACSO+vZWrTmP2Buf4K5r3U/AAAAP6AQAAAAAAAAAUwCAABCAAAANPjo/zBq5j9gbn+Cua91PwAAAD+vEAAAAAAAAAFNAgAAQgAAAKaGL+JuFeY/cDYxqhpaiD8AAAA/rxAAAAAAAAABTgIAAEIAAAC0uAc9fKvlP9BakUks7pI/AAAAP68QAAAAAAAAAU8CAABCAAAA8hiX2yFM5T+IGgo+S6+ZPwAAAD+/EAAAAAAAAAFQAgAAQgAAAGKn3b1f9+Q/WHpGuNoPnT8AAAA/zxAAAAAAAAABUQIAAEIAAACiB21cBZjkPxBtQRk1OKA/AAAAP88QAAAAAAAAAVICAABCAAAAEpazPkND5D/4nF/WfOihPwAAAD/PEAAAAAAAAAFTAgAAQgAAAIQk+iCB7uM/4Mx9k8SYoz8AAAA/3hAAAAAAAAABVAIAAEIAAAAm4fdGV6TjP8j8m1AMSaU/AAAAP94QAAAAAAAAAVUCAABCAAAAyJ31bC1a4z+YXNjKm6moPwAAAD/uEAAAAAAAAAFWAgAAQgAAAGxa85IDEOM/eIz2h+NZqj8AAAA//hAAAAAAAAABVwIAAEIAAAAOF/G42cXiP2DsMgJzuq0/AAAAP/4QAAAAAAAAAVgCAABCAAAA5AGmIkiG4j8Upjc+gY2wPwAAAD/+EAAAAAAAAAFZAgAAQgAAAOoaEtBOUeI/BL7GHKVlsT8AAAA/DREAAAAAAAABWgIAAEIAAAC/Bcc5vRHiP/zVVfvIPbI/AAAAPw0RAAAAAAAAAVsCAABCAAAA90zqKlzn4T/gBXS4EO6zPwAAAD8dEQAAAAAAAAFcAgAAQgAAAPxlVthisuE/2B0DlzTGtD8AAAA/HREAAAAAAAABXQIAAEIAAAA2rXnJAYjhP8g1knVYnrU/AAAAPywRAAAAAAAAAV4CAABCAAAAb/ScuqBd4T+8TSFUfHa2PwAAAD8sEQAAAAAAAAFfAgAAQgAAAELfUSQPHuE/tGWwMqBOtz8AAAA/PBEAAAAAAAABYAIAAEIAAABJ+L3RFengP6x9PxHEJrg/AAAAP0wRAAAAAAAAAWECAABCAAAAUREqfxy04D+sfT8RxCa4PwAAAD9MEQAAAAAAAAFiAgAAQgAAAFYqliwjf+A/rH0/EcQmuD8AAAA/TBEAAAAAAAABYwIAAEIAAAAsFUuWkT/gP6x9PxHEJrg/AAAAP1sRAAAAAAAAAWQCAABCAAAAMi63Q5gK4D+sfT8RxCa4PwAAAD9bEQAAAAAAAAFlAgAAQgAAAKbVadPcgN8/rH0/EcQmuD8AAAA/axEAAAAAAAABZgIAAEIAAACI8vaXWNfeP6x9PxHEJrg/AAAAP2sRAAAAAAAAAWcCAABCAAAAag+EXNQt3j+sfT8RxCa4PwAAAD97EQAAAAAAAAFoAgAAQgAAALKIf6iAmd0/rH0/EcQmuD8AAAA/exEAAAAAAAABaQIAAEIAAABaXul7XRrdP6x9PxHEJrg/AAAAP4oRAAAAAAAAAWoCAABCAAAAotfkxwmG3D+sfT8RxCa4PwAAAD+KEQAAAAAAAAFrAgAAQgAAABJmK6pHMdw/rH0/EcQmuD8AAAA/mhEAAAAAAAABbAIAAEIAAAC6O5V9JLLbP5yVzu/n/rg/AAAAP5oRAAAAAAAAAW0CAABCAAAALMrbX2Jd2z+clc7v5/64PwAAAD+pEQAAAAAAAAFuAgAAQgAAAAC1kMnQHds/lK1dzgvXuT8AAAA/qREAAAAAAAABbwIAAEIAAADWn0UzP97aP4jF7Kwvr7o/AAAAP7kRAAAAAAAAAXACAABCAAAAqor6nK2e2j+IxeysL6+6PwAAAD/JEQAAAAAAAAFxAgAAQgAAAH51rwYcX9o/eN17i1OHuz8AAAA/yREAAAAAAAABcgIAAEIAAAC4vNL3ujTaP3jde4tTh7s/AAAAP8kRAAAAAAAAAXMCAABCAAAA7gP26FkK2j943XuLU4e7PwAAAD/YEQAAAAAAAAF0AgAAQgAAAMTuqlLIytk/eN17i1OHuz8AAAA/2BEAAAAAAAABdQIAAEIAAAD8Nc5DZ6DZP3jde4tTh7s/AAAAP+gRAAAAAAAAAXYCAABCAAAANH3xNAZ22T943XuLU4e7PwAAAD/oEQAAAAAAAAF3AgAAQgAAAG7EFCalS9k/eN17i1OHuz8AAAA/+BEAAAAAAAABeAIAAEIAAABCr8mPEwzZP3jde4tTh7s/AAAAP/gRAAAAAAAAAXkCAABCAAAAFpp++YHM2D943XuLU4e7PwAAAD8HEgAAAAAAAAF6AgAAQgAAAFDhoeogotg/eN17i1OHuz8AAAA/BxIAAAAAAAABewIAAEIAAAAkzFZUj2LYP3jde4tTh7s/AAAAPxcSAAAAAAAAAXwCAABCAAAA+LYLvv0i2D+IxeysL6+6PwAAAD8XEgAAAAAAAAF9AgAAQgAAAMyhwCds49c/lK1dzgvXuT8AAAA/JhIAAAAAAAABfgIAAEIAAAB2dyr7SGTXP5StXc4L17k/AAAAPyYSAAAAAAAAAX8CAABCAAAAhKkCVlb61j+clc7v5/64PwAAAD82EgAAAAAAAAGAAgAAQgAAAJDb2rBjkNY/nJXO7+f+uD8AAAA/NhIAAAAAAAABgQIAAEIAAACeDbMLcSbWP6x9PxHEJrg/AAAAP0YSAAAAAAAAAYICAABCAAAAcvhndd/m1T+0ZbAyoE63PwAAAD9GEgAAAAAAAAGDAgAAQgAAAOSGrlcdktU/tGWwMqBOtz8AAAA/VRIAAAAAAAABhAIAAEIAAABUFfU5Wz3VP7xNIVR8drY/AAAAP1USAAAAAAAAAYUCAABCAAAAKACqo8n91D+8TSFUfHa2PwAAAD9cEgAAAAAAAAGGAgAAQgAAAPzqXg04vtQ/vE0hVHx2tj8AAAA/XBIAAAAAAAABhwIAAEIAAADQ1RN3pn7UP8g1knVYnrU/AAAAP2wSAAAAAAAAAYgCAABCAAAADB03aEVU1D/INZJ1WJ61PwAAAD9sEgAAAAAAAAGJAgAAQgAAAN4H7NGzFNQ/yDWSdVietT8AAAA/exIAAAAAAAABigIAAEIAAACy8qA7ItXTP9gdA5c0xrQ/AAAAP3sSAAAAAAAAAYsCAABCAAAAiN1VpZCV0z/gBXS4EO6zPwAAAD+LEgAAAAAAAAGMAgAAQgAAAFzICg//VdM/8O3k2ewVsz8AAAA/ixIAAAAAAAABjQIAAEIAAAAys794bRbTP/Dt5NnsFbM/AAAAP5oSAAAAAAAAAY4CAABCAAAAokEGW6vB0j/81VX7yD2yPwAAAD+aEgAAAAAAAAGPAgAAQgAAABTQTD3pbNI/BL7GHKVlsT8AAAA/qhIAAAAAAAABkAIAAEIAAADougGnVy3SPxSmNz6BjbA/AAAAP6oSAAAAAAAAAZECAABCAAAAWElIiZXY0T9AHFG/umqvPwAAAD+6EgAAAAAAAAGSAgAAQgAAAAIfslxyWdE/YOwyAnO6rT8AAAA/uhIAAAAAAAABkwIAAEIAAADYCWfG4BnRP2DsMgJzuq0/AAAAP8kSAAAAAAAAAZQCAABCAAAArPQbME/a0D9ovBRFKwqsPwAAAD/JEgAAAAAAAAGVAgAAQgAAAOQ7PyHur9A/eIz2h+NZqj8AAAA/2RIAAAAAAAABlgIAAEIAAAAcg2ISjYXQP5hc2Mqbqag/AAAAP9kSAAAAAAAAAZcCAABCAAAAVMqFAyxb0D+YXNjKm6moPwAAAD/pEgAAAAAAAAGYAgAAQgAAAI4RqfTKMNA/mFzYypupqD8AAAA/6RIAAAAAAAABmQIAAEIAAAAqtTptmhvQP7Asug1U+aY/AAAAP/gSAAAAAAAAAZoCAABCAAAAxljM5WkG0D+wLLoNVPmmPwAAAD8IEwAAAAAAAAGbAgAAQgAAAMT4u7xy4s8/sCy6DVT5pj8AAAA/FxMAAAAAAAABnAIAAEIAAAD8P9+tEbjPP7Asug1U+aY/AAAAPycTAAAAAAAAAZ0CAABCAAAAOIcCn7CNzz+wLLoNVPmmPwAAAD83EwAAAAAAAAGeAgAAQgAAAGzOJZBPY88/sCy6DVT5pj8AAAA/RhMAAAAAAAABnwIAAEIAAACkFUmB7jjPP7Asug1U+aY/AAAAP0YTAAAAAAAAAaACAABCAAAA4Fxsco0Ozz+wLLoNVPmmPwAAAD9WEwAAAAAAAAGhAgAAQgAAAI68KFTxNuU/lK1dzgvXuT8AAAA/AAAAAAAAAAABogIAAEIAAADyGJfbIUzlP3jde4tTh7s/AAAAP50AAAAAAAAAAaMCAABCAAAAiKO8pupr5T9gDZpImze9PwAAAD+dAAAAAAAAAAGkAgAAQgAAAOz/Ki4bgeU/SD24BePnvj8AAAA/rAAAAAAAAAABpQIAAEIAAABQXJm1S5blP5g2a2EVTMA/AAAAP6wAAAAAAAAAAaYCAABCAAAAtLgHPXyr5T+QTvo/OSTBPwAAAD+8AAAAAAAAAAGnAgAAQgAAABYVdsSswOU/gmaJHl38wT8AAAA/vAAAAAAAAAABqAIAAEIAAAB6ceRL3dXlP3AKYOySQMM/AAAAP8sAAAAAAAAAAakCAABCAAAA3s1S0w3r5T9kIu/KthjEPwAAAD/LAAAAAAAAAAGqAgAAQgAAABD8CRem9eU/Xq42usiExD8AAAA/2wAAAAAAAAABqwIAAEIAAAB0WHie1grmP1TGxZjsXMU/AAAAP9sAAAAAAAAAAawCAABCAAAApoYv4m4V5j9OUg2I/sjFPwAAAD/rAAAAAAAAAAGtAgAAQgAAANi05iUHIOY/QGqcZiKhxj8AAAA/+gAAAAAAAAABrgIAAEIAAAAK451pnyrmPzSCK0VGecc/AAAAP/oAAAAAAAAAAa8CAABCAAAAPBFVrTc15j8uDnM0WOXHPwAAAD8KAQAAAAAAAAGwAgAAQgAAAJ5twzRoSuY/HLJJAo4pyT8AAAA/CgEAAAAAAAABsQIAAEIAAAAEyjG8mF/mPxDK2OCxAco/AAAAPxoBAAAAAAAAAbICAABCAAAAaCagQ8l05j8G4me/1dnKPwAAAD8aAQAAAAAAAAGzAgAAQgAAAMqCDsv5ieY/9IU+jQsezD8AAAA/KQEAAAAAAAABtAIAAEIAAAD8sMUOkpTmP+4Rhnwdisw/AAAAPykBAAAAAAAAAbUCAABCAAAAkjvr2Vq05j/gKRVbQWLNPwAAAD85AQAAAAAAAAG2AgAAQgAAAMRpoh3zvuY/zs3rKHemzj8AAAA/OQEAAAAAAAABtwIAAEIAAAAoxhClI9TmP8xZMxiJEs8/AAAAP0gBAAAAAAAAAbgCAABCAAAAWvTH6Lve5j/AccL2rOrPPwAAAD9IAQAAAAAAAAG5AgAAQgAAAIwifyxU6eY/3P4Ec18r0D8AAAA/WAEAAAAAAAABugIAAEIAAAC+UDZw7PPmP9rEqGpoYdA/AAAAP1gBAAAAAAAAAbsCAABCAAAAIq2k9xwJ5z/TUPBZes3QPwAAAD9oAQAAAAAAAAG8AgAAQgAAACKtpPccCec/0BaUUYMD0T8AAAA/aAEAAAAAAAABvQIAAEIAAABU21s7tRPnP8qi20CVb9E/AAAAP2gBAAAAAAAAAb4CAABCAAAAhgkTf00e5z/GLiMwp9vRPwAAAD92AQAAAAAAAAG/AgAAQgAAAIYJE39NHuc/v7pqH7lH0j8AAAA/hgEAAAAAAAABwAIAAEIAAAC4N8rC5SjnP7yADhfCfdI/AAAAP4YBAAAAAAAAAcECAABCAAAA6GWBBn4z5z+2DFYG1OnSPwAAAD+WAQAAAAAAAAHCAgAAQgAAAOhlgQZ+M+c/stL5/dwf0z8AAAA/lgEAAAAAAAABwwIAAEIAAAAalDhKFj7nP65eQe3ui9M/AAAAP6UBAAAAAAAAAcQCAABCAAAATsLvja5I5z+qJOXk98HTPwAAAD+lAQAAAAAAAAHFAgAAQgAAAE7C742uSOc/prAs1Aku1D8AAAA/pQEAAAAAAAABxgIAAEIAAAB+8KbRRlPnP548dMMbmtQ/AAAAP7UBAAAAAAAAAccCAABCAAAAsB5eFd9d5z+ayLuyLQbVPwAAAD+1AQAAAAAAAAHIAgAAQgAAAORMFVl3aOc/klQDoj9y1T8AAAA/xAEAAAAAAAAByQIAAEIAAADkTBVZd2jnP4zgSpFR3tU/AAAAP9QBAAAAAAAAAcoCAABCAAAAFHvMnA9z5z+Ipu6IWhTWPwAAAD/UAQAAAAAAAAHLAgAAQgAAAEapg+Cnfec/hjI2eGyA1j8AAAA/5AEAAAAAAAABzAIAAEIAAAB41zokQIjnP3yEIV+HItc/AAAAP+QBAAAAAAAAAc0CAABCAAAAqgXyZ9iS5z9w1gxGosTXPwAAAD/kAQAAAAAAAAHOAgAAQgAAANwzqatwnec/bGJUNbQw2D8AAAA/8wEAAAAAAAABzwIAAEIAAAAOYmDvCKjnP2bumyTGnNg/AAAAP/MBAAAAAAAAAdACAABCAAAAQpAXM6Gy5z9eQIcL4T7ZPwAAAD8DAgAAAAAAAAHRAgAAQgAAAHK+znY5vec/WMzO+vKq2T8AAAA/AwIAAAAAAAAB0gIAAEIAAAByvs52Ob3nP1KScvL74Nk/AAAAPxMCAAAAAAAAAdMCAABCAAAApOyFutHH5z9SWBbqBBfaPwAAAD8TAgAAAAAAAAHUAgAAQgAAANYaPf5p0uc/UB664Q1N2j8AAAA/IgIAAAAAAAAB1QIAAEIAAADWGj3+adLnP0rkXdkWg9o/AAAAPzICAAAAAAAAAdYCAABCAAAACEn0QQLd5z9K5F3ZFoPaPwAAAD9BAgAAAAAAAAHXAgAAQgAAAAhJ9EEC3ec/UB664Q1N2j8AAAA/SwMAAAAAAAAB2AIAAEIAAADWGj3+adLnP1jMzvryqtk/AAAAP0sDAAAAAAAAAdkCAABCAAAApOyFutHH5z9eQIcL4T7ZPwAAAD9bAwAAAAAAAAHaAgAAQgAAAHK+znY5vec/ZLQ/HM/S2D8AAAA/WwMAAAAAAAAB2wIAAEIAAAByvs52Ob3nP2go+Cy9Ztg/AAAAP2oDAAAAAAAAAdwCAABCAAAAQpAXM6Gy5z9wnLA9q/rXPwAAAD9qAwAAAAAAAAHdAgAAQgAAAEKQFzOhsuc/dBBpTpmO1z8AAAA/egMAAAAAAAAB3gIAAEIAAABCkBczobLnP3hKxVaQWNc/AAAAP3oDAAAAAAAAAd8CAABCAAAAQpAXM6Gy5z9+vn1nfuzWPwAAAD+NAwAAAAAAAAHgAgAAQgAAAEKQFzOhsuc/hjI2eGyA1j8AAAA/jQMAAAAAAAAB4QIAAEIAAABCkBczobLnP4zgSpFR3tU/AAAAP5wDAAAAAAAAAeICAABCAAAAcr7Odjm95z+SVAOiP3LVPwAAAD+cAwAAAAAAAAHjAgAAQgAAAKTshbrRx+c/msi7si0G1T8AAAA/rAMAAAAAAAAB5AIAAEIAAADWGj3+adLnP548dMMbmtQ/AAAAP6wDAAAAAAAAAeUCAABCAAAA1ho9/mnS5z+msCzUCS7UPwAAAD+7AwAAAAAAAAHmAgAAQgAAAAhJ9EEC3ec/qiTl5PfB0z8AAAA/uwMAAAAAAAAB5wIAAEIAAAA4d6uFmufnP7CYnfXlVdM/AAAAP8sDAAAAAAAAAegCAABCAAAAbKViyTLy5z+2DFYG1OnSPwAAAD/LAwAAAAAAAAHpAgAAQgAAAGylYsky8uc/vIAOF8J90j8AAAA/2wMAAAAAAAAB6gIAAEIAAACe0xkNy/znP8YuIzCn29E/AAAAP9sDAAAAAAAAAesCAABCAAAAntMZDcv85z/HaH84nqXRPwAAAD/qAwAAAAAAAAHsAgAAQgAAAJ7TGQ3L/Oc/yqLbQJVv0T8AAAA/6gMAAAAAAAAB7QIAAEIAAACe0xkNy/znP83cN0mMOdE/AAAAP/oDAAAAAAAAAe4CAABCAAAAntMZDcv85z/QFpRRgwPRPwAAAD84BAAAAAAAAAHvAgAAQgAAAJ7TGQ3L/Oc/yqLbQJVv0T8AAAA/ZwQAAAAAAAAB8AIAAEIAAACe0xkNy/znP8L0xiewEdI/AAAAP2cEAAAAAAAAAfECAABCAAAAbKViyTLy5z+4RrIOy7PSPwAAAD93BAAAAAAAAAHyAgAAQgAAAGylYsky8uc/sJid9eVV0z8AAAA/dwQAAAAAAAAB8wIAAEIAAAA4d6uFmufnP6bqiNwA+NM/AAAAP4cEAAAAAAAAAfQCAABCAAAAOHerhZrn5z+ePHTDG5rUPwAAAD+HBAAAAAAAAAH1AgAAQgAAADh3q4Wa5+c/msi7si0G1T8AAAA/lgQAAAAAAAAB9gIAAEIAAAA4d6uFmufnP5JUA6I/ctU/AAAAP5YEAAAAAAAAAfcCAABCAAAAOHerhZrn5z+M4EqRUd7VPwAAAD+mBAAAAAAAAAH4AgAAQgAAADh3q4Wa5+c/hmySgGNK1j8AAAA/pgQAAAAAAAAB+QIAAEIAAAA4d6uFmufnP36+fWd+7NY/AAAAP7UEAAAAAAAAAfoCAABCAAAAOHerhZrn5z94SsVWkFjXPwAAAD+1BAAAAAAAAAH7AgAAQgAAAGylYsky8uc/cNYMRqLE1z8AAAA/xQQAAAAAAAAB/AIAAEIAAABspWLJMvLnP2xiVDW0MNg/AAAAP8UEAAAAAAAAAf0CAABCAAAAntMZDcv85z9m7pskxpzYPwAAAD/VBAAAAAAAAAH+AgAAQgAAAM4B0VBjB+g/XkCHC+E+2T8AAAA/1QQAAAAAAAAB/wIAAEIAAADOAdFQYwfoP1jMzvryqtk/AAAAP+QEAAAAAAAAAQADAABCAAAAzgHRUGMH6D9SknLy++DZPwAAAD/kBAAAAAAAAAEBAwAAQgAAAM4B0VBjB+g/UB664Q1N2j8AAAA/9AQAAAAAAAABAgMAAEIAAADOAdFQYwfoP0qqAdEfudo/AAAAP/QEAAAAAAAAAQMDAABCAAAAzgHRUGMH6D9ENknAMSXbPwAAAD8EBQAAAAAAAAEEAwAAQgAAAAIwiJT7Eeg/OIg0p0zH2z8AAAA/BAUAAAAAAAABBQMAAEIAAAAyXj/YkxzoPzQUfJZeM9w/AAAAPxMFAAAAAAAAAQYDAABCAAAAZoz2Gywn6D8woMOFcJ/cPwAAAD8TBQAAAAAAAAEHAwAAQgAAAGaM9hssJ+g/KCwLdYIL3T8AAAA/IwUAAAAAAAABCAMAAEIAAACWuq1fxDHoPyS4UmSUd90/AAAAPyMFAAAAAAAAAQkDAABCAAAAlrqtX8Qx6D8gfvZbna3dPwAAAD8yBQAAAAAAAAEKAwAAQgAAAMjoZKNcPOg/GAo+S68Z3j8AAAA/QgUAAAAAAAABCwMAAEIAAADI6GSjXDzoPxKWhTrBhd4/AAAAP1IFAAAAAAAAAQwDAABCAAAA+hYc5/RG6D8QXCkyyrvePwAAAD9hBQAAAAAAAAENAwAAQgAAAPoWHOf0Rug/CuhwIdwn3z8AAAA/YQUAAAAAAAABDgMAAEIAAAAsRdMqjVHoPwquFBnlXd8/AAAAP2EFAAAAAAAAAQ8DAABCAAAALEXTKo1R6D8EdLgQ7pPfPwAAAD9xBQAAAAAAAAEQAwAAQgAAACxF0yqNUeg/AjpcCPfJ3z8AAAA/gQUAAAAAAAABEQMAAEIAAAAsRdMqjVHoP/7//////98/AAAAP5QFAAAAAAAAARIDAABCAAAALEXTKo1R6D//4tF7BBvgPwAAAD+UBQAAAAAAAAETAwAAQgAAAPoWHOf0Rug//v//////3z8AAAA/fwYAAAAAAAABFAMAAEIAAAAyXj/YkxzoPwrocCHcJ98/AAAAP44GAAAAAAAAARUDAABCAAAAbKViyTLy5z8SloU6wYXePwAAAD+OBgAAAAAAAAEWAwAAQgAAANYaPf5p0uc/IH72W52t3T8AAAA/ngYAAAAAAAABFwMAAEIAAABCkBczobLnPypmZ3151dw/AAAAP54GAAAAAAAAARgDAABCAAAAeNc6JECI5z80FHyWXjPcPwAAAD+tBgAAAAAAAAEZAwAAQgAAABR7zJwPc+c/Pvzstzpb2z8AAAA/rQYAAAAAAAABGgMAAEIAAAB+8KbRRlPnP0qqAdEfudo/AAAAP70GAAAAAAAAARsDAABCAAAAGpQ4ShY+5z9QHrrhDU3aPwAAAD+9BgAAAAAAAAEcAwAAQgAAAOhlgQZ+M+c/UpJy8vvg2T8AAAA/zQYAAAAAAAABHQMAAEIAAAC4N8rC5SjnP1jMzvryqtk/AAAAP9wGAAAAAAAAAR4DAABCAAAAhgkTf00e5z9aBisD6nTZPwAAAD/8BgAAAAAAAAEfAwAAQgAAAFTbWzu1E+c/XkCHC+E+2T8AAAA/CwcAAAAAAAABIAMAAEIAAAAiraT3HAnnP15AhwvhPtk/AAAAPxsHAAAAAAAAASEDAABCAAAA8H7ts4T+5j9eeuMT2AjZPwAAAD8qBwAAAAAAAAEiAwAAQgAAAL5QNnDs8+Y/XnrjE9gI2T8AAAA/KgcAAAAAAAABIwMAAEIAAACMIn8sVOnmP2S0PxzP0tg/AAAAPzoHAAAAAAAAASQDAABCAAAAKMYQpSPU5j9m7pskxpzYPwAAAD9KBwAAAAAAAAElAwAAQgAAAPaXWWGLyeY/Zu6bJMac2D8AAAA/aQcAAAAAAAABJgMAAEIAAABa9Mfou97mP2bumyTGnNg/AAAAP1IJAAAAAAAAAScDAABCAAAAjCJ/LFTp5j9oKPgsvWbYPwAAAD9iCQAAAAAAAAEoAwAAQgAAAIwifyxU6eY/bGJUNbQw2D8AAAA/YgkAAAAAAAABKQMAAEIAAAAiraT3HAnnP3CcsD2r+tc/AAAAP3EJAAAAAAAAASoDAABCAAAAVNtbO7UT5z9w1gxGosTXPwAAAD9xCQAAAAAAAAErAwAAQgAAAIYJE39NHuc/dBBpTpmO1z8AAAA/gQkAAAAAAAABLAMAAEIAAAC4N8rC5SjnP3QQaU6Zjtc/AAAAP4EJAAAAAAAAAS0DAABCAAAA6GWBBn4z5z94SsVWkFjXPwAAAD+BCQAAAAAAAAEuAwAAQgAAAE7C742uSOc/fIQhX4ci1z8AAAA/kAkAAAAAAAABLwMAAEIAAACwHl4V313nP3yEIV+HItc/AAAAP6UJAAAAAAAAATADAABCAAAAFHvMnA9z5z+C+NlvdbbWPwAAAD+lCQAAAAAAAAExAwAAQgAAAHjXOiRAiOc/hmySgGNK1j8AAAA/tQkAAAAAAAABMgMAAEIAAAAOYmDvCKjnP4zgSpFR3tU/AAAAP7UJAAAAAAAAATMDAABCAAAAcr7Odjm95z+M4EqRUd7VPwAAAD/ECQAAAAAAAAE0AwAAQgAAANYaPf5p0uc/kBqnmUio1T8AAAA/xAkAAAAAAAABNQMAAEIAAAAISfRBAt3nP5JUA6I/ctU/AAAAP8QJAAAAAAAAATYDAABCAAAAbKViyTLy5z+Wjl+qNjzVPwAAAD/UCQAAAAAAAAE3AwAAQgAAAJ7TGQ3L/Oc/msi7si0G1T8AAAA/5AkAAAAAAAABOAMAAEIAAADOAdFQYwfoP5oCGLsk0NQ/AAAAP/MJAAAAAAAAATkDAABCAAAAAjCIlPsR6D+aAhi7JNDUPwAAAD/zCQAAAAAAAAE6AwAAQgAAAAIwiJT7Eeg/njx0wxua1D8AAAA/AwoAAAAAAAABOwMAAEIAAAAyXj/YkxzoP6J20MsSZNQ/AAAAPwMKAAAAAAAAATwDAABCAAAAZoz2Gywn6D+idtDLEmTUPwAAAD8SCgAAAAAAAAE9AwAAQgAAAGaM9hssJ+g/prAs1Aku1D8AAAA/IgoAAAAAAAABPgMAAEIAAACWuq1fxDHoP6awLNQJLtQ/AAAAPyIKAAAAAAAAAT8DAABCAAAAyOhko1w86D+m6ojcAPjTPwAAAD8yCgAAAAAAAAFAAwAAQgAAAMjoZKNcPOg/qiTl5PfB0z8AAAA/QQoAAAAAAAABQQMAAEIAAAD6Fhzn9EboP65eQe3ui9M/AAAAP0EKAAAAAAAAAUIDAABCAAAA+hYc5/RG6D+wmJ315VXTPwAAAD9RCgAAAAAAAAFDAwAAQgAAAORMFVl3aOc/GAo+S68Z3j8AAAA/AAAAAAAAAAABRAMAAEIAAACwHl4V313nPxgKPkuvGd4/AAAAPwAAAAAAAAAAAUUDAABCAAAAsB5eFd9d5z8eRJpTpuPdPwAAAD8AAAAAAAAAAAFGAwAAQgAAAH7wptFGU+c/IH72W52t3T8AAAA/AAAAAAAAAAABRwMAAEIAAABOwu+NrkjnPyB+9ludrd0/AAAAPxAAAAAAAAAAAUgDAABCAAAAGpQ4ShY+5z8gfvZbna3dPwAAAD8QAAAAAAAAAAFJAwAAQgAAAOhlgQZ+M+c/JLhSZJR33T8AAAA/HwAAAAAAAAABSgMAAEIAAAC4N8rC5SjnPyS4UmSUd90/AAAAPy8AAAAAAAAAAUsDAABCAAAAhgkTf00e5z8kuFJklHfdPwAAAD8/AAAAAAAAAAFMAwAAQgAAAFTbWzu1E+c/JLhSZJR33T8AAAA/TgAAAAAAAAABTQMAAEIAAAAiraT3HAnnPyTyrmyLQd0/AAAAP14AAAAAAAAAAU4DAABCAAAAvlA2cOzz5j8k8q5si0HdPwAAAD99AAAAAAAAAAFPAwAAQgAAAIwifyxU6eY/JPKubItB3T8AAAA/jQAAAAAAAAABUAMAAEIAAABa9Mfou97mPyTyrmyLQd0/AAAAP40AAAAAAAAAAVEDAABCAAAAKMYQpSPU5j8k8q5si0HdPwAAAD+cAAAAAAAAAAFSAwAAQgAAAPaXWWGLyeY/JPKubItB3T8AAAA/nAAAAAAAAAABUwMAAEIAAADEaaId877mPyTyrmyLQd0/AAAAP6wAAAAAAAAAAVQDAABCAAAAkjvr2Vq05j8k8q5si0HdPwAAAD+sAAAAAAAAAAFVAwAAQgAAADDffFIqn+Y/JPKubItB3T8AAAA/vAAAAAAAAAABVgMAAEIAAAD8sMUOkpTmPyTyrmyLQd0/AAAAP7wAAAAAAAAAAVcDAABCAAAAyoIOy/mJ5j8k8q5si0HdPwAAAD+8AAAAAAAAAAFYAwAAQgAAAJpUV4dhf+Y/JPKubItB3T8AAAA/ywAAAAAAAAABWQMAAEIAAAAEyjG8mF/mPyTyrmyLQd0/AAAAP9sAAAAAAAAAAVoDAABCAAAA0pt6eABV5j8k8q5si0HdPwAAAD/bAAAAAAAAAAFbAwAAQgAAAG4/DPHPP+Y/JPKubItB3T8AAAA/6gAAAAAAAAABXAMAAEIAAAAK451pnyrmPyTyrmyLQd0/AAAAP+4AAAAAAAAAAV0DAABCAAAApoYv4m4V5j8k8q5si0HdPwAAAD/+AAAAAAAAAAFeAwAAQgAAAEIqwVo+AOY/JPKubItB3T8AAAA//gAAAAAAAAABXwMAAEIAAACsn5uPdeDlPyTyrmyLQd0/AAAAP/4AAAAAAAAAAWADAABCAAAAenHkS93V5T8k8q5si0HdPwAAAD8OAQAAAAAAAAFhAwAAQgAAABYVdsSswOU/JPKubItB3T8AAAA/DgEAAAAAAAABYgMAAEIAAAC0uAc9fKvlPyTyrmyLQd0/AAAAPx0BAAAAAAAAAWMDAABCAAAAUFyZtUuW5T8k8q5si0HdPwAAAD8tAQAAAAAAAAFkAwAAQgAAAOz/Ki4bgeU/JPKubItB3T8AAAA/LQEAAAAAAAABZQMAAEIAAACIo7ym6mvlPyTyrmyLQd0/AAAAPy0BAAAAAAAAAWYDAABCAAAA8hiX2yFM5T8k8q5si0HdPwAAAD89AQAAAAAAAAFnAwAAQgAAAI68KFTxNuU/JPKubItB3T8AAAA/TAEAAAAAAAABaAMAAEIAAABcjnEQWSzlPyTyrmyLQd0/AAAAP0wBAAAAAAAAAWkDAABCAAAALGC6zMAh5T8k8q5si0HdPwAAAD9MAQAAAAAAAAFqAwAAQgAAAPgxA4koF+U/JPKubItB3T8AAAA/XAEAAAAAAAABawMAAEIAAACW1ZQB+AHlPyS4UmSUd90/AAAAP1wBAAAAAAAAAWwDAABCAAAAMHkmesfs5D8kuFJklHfdPwAAAD97AQAAAAAAAAFtAwAAQgAAAM4cuPKW1+Q/IH72W52t3T8AAAA/ewEAAAAAAAABbgMAAEIAAABqwElrZsLkPyB+9ludrd0/AAAAP3sBAAAAAAAAAW8DAABCAAAABmTb4zWt5D8eRJpTpuPdPwAAAD+LAQAAAAAAAAFwAwAAQgAAAKIHbVwFmOQ/HkSaU6bj3T8AAAA/mgEAAAAAAAABcQMAAEIAAAAMfUeRPHjkPxgKPkuvGd4/AAAAP5oBAAAAAAAAAXIDAABCAAAAqCDZCQxj5D8W0OFCuE/ePwAAAD+aAQAAAAAAAAFzAwAAQgAAAHjyIcZzWOQ/EpaFOsGF3j8AAAA/qgEAAAAAAAABdAMAAEIAAAASlrM+Q0PkPxKWhTrBhd4/AAAAP6oBAAAAAAAAAXUDAABCAAAA4mf8+qo45D8QXCkyyrvePwAAAD+6AQAAAAAAAAF2AwAAQgAAAK45RbcSLuQ/ECLNKdPx3j8AAAA/yQEAAAAAAAABdwMAAEIAAAB8C45zeiPkPxAizSnT8d4/AAAAP8kBAAAAAAAAAXgDAABCAAAAfAuOc3oj5D8K6HAh3CffPwAAAD/JAQAAAAAAAAF5AwAAQgAAAEzd1i/iGOQ/CuhwIdwn3z8AAAA/2QEAAAAAAAABegMAAEIAAAAarx/sSQ7kPwquFBnlXd8/AAAAP9kBAAAAAAAAAXsDAABCAAAAGq8f7EkO5D8EdLgQ7pPfPwAAAD/oAQAAAAAAAAF8AwAAQgAAAOaAaKixA+Q/AjpcCPfJ3z8AAAA/+AEAAAAAAAABfQMAAEIAAADmgGiosQPkP/7//////98/AAAAPwgCAAAAAAAAAX4DAABCAAAAtlKxZBn54z//4tF7BBvgPwAAAD8XAgAAAAAAAAF/AwAAQgAAALZSsWQZ+eM//MWj9wg24D8AAAA/JwIAAAAAAAABgAMAAEIAAACEJPogge7jP/mLR+8RbOA/AAAAPzcCAAAAAAAAAYEDAABCAAAAhCT6IIHu4z/4bhlrFofgPwAAAD83AgAAAAAAAAGCAwAAQgAAAIQk+iCB7uM/91Hr5hqi4D8AAAA/RgIAAAAAAAABgwMAAEIAAACEJPogge7jP/UXj94j2OA/AAAAP0YCAAAAAAAAAYQDAABCAAAAhCT6IIHu4z/y+mBaKPPgPwAAAD9WAgAAAAAAAAGFAwAAQgAAAIQk+iCB7uM/8d0y1iwO4T8AAAA/VgIAAAAAAAABhgMAAEIAAACEJPogge7jP+6j1s01ROE/AAAAP2UCAAAAAAAAAYcDAABCAAAAhCT6IIHu4z/pTExBQ5XhPwAAAD9lAgAAAAAAAAGIAwAAQgAAAIQk+iCB7uM/5xLwOEzL4T8AAAA/dQIAAAAAAAABiQMAAEIAAAC2UrFkGfnjP+TYkzBVAeI/AAAAP3UCAAAAAAAAAYoDAABCAAAA5oBoqLED5D/hnjcoXjfiPwAAAD+FAgAAAAAAAAGLAwAAQgAAABqvH+xJDuQ/3mTbH2dt4j8AAAA/hQIAAAAAAAABjAMAAEIAAAAarx/sSQ7kP9sqfxdwo+I/AAAAP5QCAAAAAAAAAY0DAABCAAAATN3WL+IY5D/bKn8XcKPiPwAAAD+UAgAAAAAAAAGOAwAAQgAAAHwLjnN6I+Q/1/AiD3nZ4j8AAAA/pAIAAAAAAAABjwMAAEIAAAB8C45zeiPkP9W2xgaCD+M/AAAAP6QCAAAAAAAAAZADAABCAAAArjlFtxIu5D/VtsYGgg/jPwAAAD+0AgAAAAAAAAGRAwAAQgAAAK45RbcSLuQ/0Xxq/opF4z8AAAA/tAIAAAAAAAABkgMAAEIAAADiZ/z6qjjkP9FfPHqPYOM/AAAAP8MCAAAAAAAAAZMDAABCAAAAEpazPkND5D/NJeBxmJbjPwAAAD/DAgAAAAAAAAGUAwAAQgAAABKWsz5DQ+Q/zAiy7Zyx4z8AAAA/0wIAAAAAAAABlQMAAEIAAABExGqC203kP8jOVeWl5+M/AAAAP9MCAAAAAAAAAZYDAABCAAAAePIhxnNY5D/HlPncrh3kPwAAAD/iAgAAAAAAAAGXAwAAQgAAAKgg2QkMY+Q/xFqd1LdT5D8AAAA/4gIAAAAAAAABmAMAAEIAAACoINkJDGPkP8I9b1C8buQ/AAAAP/cCAAAAAAAAAZkDAABCAAAA2k6QTaRt5D++AxNIxaTkPwAAAD/3AgAAAAAAAAGaAwAAQgAAAAx9R5E8eOQ/uqyIu9L15D8AAAA/BwMAAAAAAAABmwMAAEIAAAAMfUeRPHjkP7hyLLPbK+U/AAAAPwcDAAAAAAAAAZwDAABCAAAAcNm1GG2N5D+zG6Im6XzlPwAAAD8WAwAAAAAAAAGdAwAAQgAAAKIHbVwFmOQ/rsQXmvbN5T8AAAA/FgMAAAAAAAABngMAAEIAAADSNSSgnaLkP6uKu5H/A+Y/AAAAPyYDAAAAAAAAAZ8DAABCAAAABmTb4zWt5D+mMzEFDVXmPwAAAD8mAwAAAAAAAAGgAwAAQgAAADiSkifOt+Q/pfnU/BWL5j8AAAA/NgMAAAAAAAABoQMAAEIAAABqwElrZsLkP6C/ePQeweY/AAAAPzYDAAAAAAAAAaIDAABCAAAAnO4Ar/7M5D+ehRzsJ/fmPwAAAD9FAwAAAAAAAAGjAwAAQgAAAM4cuPKW1+Q/mUvA4zAt5z8AAAA/RQMAAAAAAAABpAMAAEIAAAAAS282L+LkP5b0NVc+fuc/AAAAP1UDAAAAAAAAAaUDAABCAAAAAEtvNi/i5D+X1wfTQpnnPwAAAD9VAwAAAAAAAAGmAwAAQgAAAGKn3b1f9+Q/kp2rykvP5z8AAAA/ZAMAAAAAAAABpwMAAEIAAABip929X/fkP5CAfUZQ6uc/AAAAP2QDAAAAAAAAAagDAABCAAAAxgNMRZAM5T+ORiE+WSDoPwAAAD90AwAAAAAAAAGpAwAAQgAAAPgxA4koF+U/jCnzuV076D8AAAA/dAMAAAAAAAABqgMAAEIAAAAsYLrMwCHlP4rvlrFmceg/AAAAP4QDAAAAAAAAAasDAABCAAAAwOrfl4lB5T+GtTqpb6foPwAAAD+EAwAAAAAAAAGsAwAAQgAAAFZ1BWNSYeU/hHveoHjd6D8AAAA/kwMAAAAAAAABrQMAAEIAAADs/youG4HlP39BgpiBE+k/AAAAP5MDAAAAAAAAAa4DAABCAAAAtLgHPXyr5T9+ByaQiknpPwAAAD+jAwAAAAAAAAGvAwAAQgAAAEpDLQhFy+U/fOr3C49k6T8AAAA/owMAAAAAAAABsAMAAEIAAAB0WHie1grmP3qwmwOYmuk/AAAAP7MDAAAAAAAAAbEDAABCAAAAPBFVrTc15j94k21/nLXpPwAAAD+zAwAAAAAAAAGyAwAAQgAAANKbengAVeY/dnY/+6DQ6T8AAAA/wgMAAAAAAAABswMAAEIAAAD8sMUOkpTmP3ZZEXel6+k/AAAAP8IDAAAAAAAAAbQDAABCAAAAkjvr2Vq05j90POPyqQbqPwAAAD/SAwAAAAAAAAG1AwAAQgAAACjGEKUj1OY/dDzj8qkG6j8AAAA/0gMAAAAAAAABtgMAAEIAAAC+UDZw7PPmP3IftW6uIeo/AAAAP+EDAAAAAAAAAbcDAABCAAAAIq2k9xwJ5z9uAofqsjzqPwAAAD/hAwAAAAAAAAG4AwAAQgAAAFTbWzu1E+c/bgKH6rI86j8AAAA/8QMAAAAAAAABuQMAAEIAAACGCRN/TR7nP24Ch+qyPOo/AAAAP/EDAAAAAAAAAboDAABCAAAAuDfKwuUo5z9w5Vhmt1fqPwAAAD8BBAAAAAAAAAG7AwAAQgAAALg3ysLlKOc/bsgq4rty6j8AAAA/AQQAAAAAAAABvAMAAEIAAADoZYEGfjPnP27IKuK7cuo/AAAAPxAEAAAAAAAAAb0DAABCAAAAGpQ4ShY+5z9uyCriu3LqPwAAAD8QBAAAAAAAAAG+AwAAQgAAAH7wptFGU+c/bsgq4rty6j8AAAA/IAQAAAAAAAABvwMAAEIAAADkTBVZd2jnP27IKuK7cuo/AAAAPyAEAAAAAAAAAcADAABCAAAAeNc6JECI5z9uyCriu3LqPwAAAD8wBAAAAAAAAAHBAwAAQgAAAA5iYO8IqOc/bKv8XcCN6j8AAAA/MAQAAAAAAAABwgMAAEIAAACk7IW60cfnP2qOztnEqOo/AAAAPz8EAAAAAAAAAcMDAABCAAAAbKViyTLy5z9qjs7ZxKjqPwAAAD8/BAAAAAAAAAHEAwAAQgAAAGaM9hssJ+g/anGgVcnD6j8AAAA/TwQAAAAAAAABxQMAAEIAAAAsRdMqjVHoP2hUctHN3uo/AAAAP08EAAAAAAAAAcYDAABCAAAA9P2vOe576D9oVHLRzd7qPwAAAD9eBAAAAAAAAAHHAwAAQgAAACAT+89/u+g/ZDdETdL56j8AAAA/XgQAAAAAAAAByAMAAEIAAADoy9fe4OXoP2Q3RE3S+eo/AAAAP24EAAAAAAAAAckDAABCAAAAfFb9qakF6T9mGhbJ1hTrPwAAAD9uBAAAAAAAAAHKAwAAQgAAABLhInVyJek/ZhoWydYU6z8AAAA/fgQAAAAAAAABywMAAEIAAACoa0hAO0XpP2YaFsnWFOs/AAAAP34EAAAAAAAAAcwDAABCAAAAPvZtCwRl6T9k/edE2y/rPwAAAD+NBAAAAAAAAAHNAwAAQgAAANSAk9bMhOk/ZP3nRNsv6z8AAAA/jQQAAAAAAAABzgMAAEIAAABoC7mhlaTpP2T950TbL+s/AAAAP50EAAAAAAAAAc8DAABCAAAA/pXebF7E6T9k/edE2y/rPwAAAD+dBAAAAAAAAAHQAwAAQgAAAJQgBDgn5Ok/ZP3nRNsv6z8AAAA/rQQAAAAAAAAB0QMAAEIAAAAqqykD8APqP2YaFsnWFOs/AAAAP60EAAAAAAAAAdIDAABCAAAAJJK9Vek46j9kN0RN0vnqPwAAAD+8BAAAAAAAAAHTAwAAQgAAAOpKmmRKY+o/ZDdETdL56j8AAAA/vAQAAAAAAAAB1AMAAEIAAADkMS63Q5jqP2hUctHN3uo/AAAAP8wEAAAAAAAAAdUDAABCAAAAerxTggy46j9oVHLRzd7qPwAAAD/MBAAAAAAAAAHWAwAAQgAAAA5HeU3V1+o/anGgVcnD6j8AAAA/2wQAAAAAAAAB1wMAAEIAAACk0Z4YnvfqP2qOztnEqOo/AAAAP9sEAAAAAAAAAdgDAABCAAAAPFzE42YX6z9sq/xdwI3qPwAAAD/rBAAAAAAAAAHZAwAAQgAAANLm6a4vN+s/bsgq4rty6j8AAAA/6wQAAAAAAAAB2gMAAEIAAAA0Q1g2YEzrP24Ch+qyPOo/AAAAP+sEAAAAAAAAAdsDAABCAAAAys19ASls6z9yH7VuriHqPwAAAD/7BAAAAAAAAAHcAwAAQgAAAGBYo8zxi+s/dlkRd6Xr6T8AAAA/+wQAAAAAAAAB3QMAAEIAAADEtBFUIqHrP3iTbX+ctek/AAAAPwoFAAAAAAAAAd4DAABCAAAAIPgTLkzr6z+AJFQUhi7pPwAAAD8aBQAAAAAAAAHfAwAAQgAAALaCOfkUC+w/hHveoHjd6D8AAAA/KgUAAAAAAAAB4AMAAEIAAAAc36eARSDsP4a1Oqlvp+g/AAAAPyoFAAAAAAAAAeEDAABCAAAAfjsWCHY17D+K75axZnHoPwAAAD85BQAAAAAAAAHiAwAAQgAAAOKXhI+mSuw/jkYhPlkg6D8AAAA/OQUAAAAAAAAB4wMAAEIAAABG9PIW11/sP5CAfUZQ6uc/AAAAP0kFAAAAAAAAAeQDAABCAAAAqlBhngd17D+UutlOR7TnPwAAAD9JBQAAAAAAAAHlAwAAQgAAAKpQYZ4Hdew/lvQ1Vz5+5z8AAAA/SQUAAAAAAAAB5gMAAEIAAAAOrc8lOIrsP5lLwOMwLec/AAAAP1gFAAAAAAAAAecDAABCAAAAQNuGadCU7D+caO5nLBLnPwAAAD9oBQAAAAAAAAHoAwAAQgAAAHIJPq1on+w/oaJKcCPc5j8AAAA/aAUAAAAAAAAB6QMAAEIAAACiN/XwAKrsP6PcpngapuY/AAAAP3gFAAAAAAAAAeoDAABCAAAA1mWsNJm07D+mMzEFDVXmPwAAAD94BQAAAAAAAAHrAwAAQgAAAAaUY3gxv+w/q22NDQQf5j8AAAA/eAUAAAAAAAAB7AMAAEIAAAA6whq8ycnsP66n6RX76OU/AAAAP4cFAAAAAAAAAe0DAABCAAAAOsIavMnJ7D+x4UUe8rLlPwAAAD+HBQAAAAAAAAHuAwAAQgAAAGrw0f9h1Ow/sxuiJul85T8AAAA/lwUAAAAAAAAB7wMAAEIAAACcHolD+t7sP7hyLLPbK+U/AAAAP5cFAAAAAAAAAfADAABCAAAA0ExAh5Lp7D+6rIi70vXkPwAAAD+nBQAAAAAAAAHxAwAAQgAAANBMQIeS6ew/vebkw8m/5D8AAAA/tgUAAAAAAAAB8gMAAEIAAADQTECHkunsP8EgQczAieQ/AAAAP7YFAAAAAAAAAfMDAABCAAAA0ExAh5Lp7D/EWp3Ut1PkPwAAAD+2BQAAAAAAAAH0AwAAQgAAANBMQIeS6ew/x5T53K4d5D8AAAA/xgUAAAAAAAAB9QMAAEIAAACcHolD+t7sP8vrg2mhzOM/AAAAP8YFAAAAAAAAAfYDAABCAAAAavDR/2HU7D/MCLLtnLHjPwAAAD/VBQAAAAAAAAH3AwAAQgAAAGrw0f9h1Ow/zSXgcZiW4z8AAAA/1QUAAAAAAAAB+AMAAEIAAAAGlGN4Mb/sP9FfPHqPYOM/AAAAP+UFAAAAAAAAAfkDAABCAAAA1mWsNJm07D/RfGr+ikXjPwAAAD/lBQAAAAAAAAH6AwAAQgAAAKI39fAAquw/1bbGBoIP4z8AAAA/9QUAAAAAAAAB+wMAAEIAAABA24Zp0JTsP9fT9Ip99OI/AAAAPwQGAAAAAAAAAfwDAABCAAAA3H4Y4p9/7D/YDVGTdL7iPwAAAD8EBgAAAAAAAAH9AwAAQgAAAEb08hbXX+w/3mTbH2dt4j8AAAA/BAYAAAAAAAAB/gMAAEIAAACyac1LDkDsP+GeNyheN+I/AAAAPxQGAAAAAAAAAf8DAABCAAAATA1fxN0q7D/l9cG0UObhPwAAAD8UBgAAAAAAAAEABAAAQgAAAIZUgrV8AOw/6UxMQUOV4T8AAAA/JAYAAAAAAAABAQQAAEIAAAAg+BMuTOvrP+6j1s01ROE/AAAAPzMGAAAAAAAAAQIEAABCAAAAWD83H+vA6z/vwARSMSnhPwAAAD8zBgAAAAAAAAEDBAAAQgAAAMS0EVQioes/8vpgWijz4D8AAAA/MwYAAAAAAAABBAQAAEIAAABgWKPM8YvrP/UXj94j2OA/AAAAP0MGAAAAAAAAAQUEAABCAAAA/Ps0RcF26z/1F4/eI9jgPwAAAD9DBgAAAAAAAAEGBAAAQgAAAJifxr2QYes/9TS9Yh+94D8AAAA/UgYAAAAAAAABBwQAAEIAAAACFaHyx0HrP/dR6+YaouA/AAAAP1IGAAAAAAAAAQgEAABCAAAA0ubpri836z/3UevmGqLgPwAAAD9iBgAAAAAAAAEJBAAAQgAAAKC4MmuXLOs/+G4ZaxaH4D8AAAA/YgYAAAAAAAABCgQAAEIAAABsinsn/yHrP/mLR+8RbOA/AAAAP3IGAAAAAAAAAQsEAABCAAAAPFzE42YX6z/5i0fvEWzgPwAAAD9yBgAAAAAAAAEMBAAAQgAAANj/VVw2Aus/+6h1cw1R4D8AAAA/gQYAAAAAAAABDQQAAEIAAACk0Z4YnvfqP/zFo/cINuA/AAAAP4EGAAAAAAAAAQ4EAABCAAAAdKPn1AXt6j/8xaP3CDbgPwAAAD+RBgAAAAAAAAEPBAAAQgAAAA5HeU3V1+o//+LRewQb4D8AAAA/kQYAAAAAAAABEAQAAEIAAACs6grGpMLqP/7//////98/AAAAP6EGAAAAAAAAAREEAABCAAAASI6cPnSt6j/+///////fPwAAAD+hBgAAAAAAAAESBAAAQgAAALIDd3Orjeo/BHS4EO6T3z8AAAA/sAYAAAAAAAABEwQAAEIAAAC6HOMgsljqPwrocCHcJ98/AAAAP7AGAAAAAAAAARQEAABCAAAAJJK9Vek46j8QIs0p0/HePwAAAD/ABgAAAAAAAAEVBAAAQgAAAI4HmIogGeo/EFwpMsq73j8AAAA/wAYAAAAAAAABFgQAAEIAAAD6fHK/V/npPxKWhTrBhd4/AAAAP88GAAAAAAAAARcEAABCAAAAlCAEOCfk6T8W0OFCuE/ePwAAAD/PBgAAAAAAAAEYBAAAQgAAAP6V3mxexOk/GAo+S68Z3j8AAAA/3wYAAAAAAAABGQQAAEIAAACcOXDlLa/pPxgKPkuvGd4/AAAAP98GAAAAAAAAARoEAABCAAAANt0BXv2Z6T8YCj5LrxnePwAAAD/vBgAAAAAAAAEbBAAAQgAAANSAk9bMhOk/GAo+S68Z3j8AAAA/7wYAAAAAAAABHAQAAEIAAABwJCVPnG/pPxgKPkuvGd4/AAAAP/4GAAAAAAAAAR0EAABCAAAADMi2x2ta6T8YCj5LrxnePwAAAD/+BgAAAAAAAAEeBAAAQgAAAHY9kfyiOuk/GAo+S68Z3j8AAAA//gYAAAAAAAABHwQAAEIAAAAS4SJ1ciXpPxgKPkuvGd4/AAAAP/4GAAAAAAAAASAEAABCAAAAfFb9qakF6T8YCj5LrxnePwAAAD8OBwAAAAAAAAEhBAAAQgAAAIJvaVew0Og/GAo+S68Z3j8AAAA/DgcAAAAAAAABIgQAAEIAAACKiNUEt5voPxgKPkuvGd4/AAAAPx0HAAAAAAAAASMEAABCAAAAXnOKbiVc6D8YCj5LrxnePwAAAD8dBwAAAAAAAAEkBAAAQgAAAGaM9hssJ+g/GAo+S68Z3j8AAAA/LQcAAAAAAAABJQQAAEIAAABspWLJMvLnPxgKPkuvGd4/AAAAPy0HAAAAAAAAASYEAABCAAAAQpAXM6Gy5z8YCj5LrxnePwAAAD88BwAAAAAAAAEnBAAAQgAAABR7zJwPc+c/GAo+S68Z3j8AAAA/PAcAAAAAAAABKAQAAEIAAAB+8KbRRlPnPxgKPkuvGd4/AAAAP0wHAAAAAAAAASkEAABCAAAA6GWBBn4z5z8YCj5LrxnePwAAAD9MBwAAAAAAAAEqBAAAQgAAAIYJE39NHuc/GAo+S68Z3j8AAAA/XAcAAAAAAAABKwQAAEIAAACGCRN/TR7nPx5EmlOm490/AAAAP1wHAAAAAAAAASwEAABCAAAAVNtbO7UT5z8eRJpTpuPdPwAAAD9rBwAAAAAAAAEtBAAAQgAAACKtpPccCec/HkSaU6bj3T8AAAA/awcAAAAAAAABLgQAAEIAAADwfu2zhP7mPx5EmlOm490/AAAAP3sHAAAAAAAAAS8EAABCAAAAvlA2cOzz5j8eRJpTpuPdPwAAAD+LBwAAAAAAAAEwBAAAQgAAAIwifyxU6eY/HkSaU6bj3T8AAAA/iwcAAAAAAAABMQQAAEIAAABa9Mfou97mPx5EmlOm490/AAAAP5oHAAAAAAAAATIEAABCAAAAKMYQpSPU5j8eRJpTpuPdPwAAAD+aBwAAAAAAAAEzBAAAQgAAAMRpoh3zvuY/HkSaU6bj3T8AAAA/qgcAAAAAAAABNAQAAEIAAACSO+vZWrTmPyB+9ludrd0/AAAAP7kHAAAAAAAAATUEAABCAAAAsHPetbhX0j+3j1o31xDlPwAAAD8AAAAAAAAAAAE2BAAAQgAAAOi6AadXLdI/uHIss9sr5T8AAAA/fQAAAAAAAAABNwQAAEIAAAC+pbYQxu3RP7hyLLPbK+U/AAAAP30AAAAAAAAAATgEAABCAAAAkpBrejSu0T+4ciyz2yvlPwAAAD+NAAAAAAAAAAE5BAAAQgAAAGZ7IOSibtE/t1X+LuBG5T8AAAA/jQAAAAAAAAABOgQAAEIAAAA6ZtVNES/RP7dV/i7gRuU/AAAAP5wAAAAAAAAAATsEAABCAAAADlGKt3/v0D+3Vf4u4EblPwAAAD+cAAAAAAAAAAE8BAAAQgAAAOQ7PyHur9A/t1X+LuBG5T8AAAA/rAAAAAAAAAABPQQAAEIAAAAcg2ISjYXQP7dV/i7gRuU/AAAAP6wAAAAAAAAAAT4EAABCAAAAVMqFAyxb0D+0ONCq5GHlPwAAAD+8AAAAAAAAAAE/BAAAQgAAAI4RqfTKMNA/tDjQquRh5T8AAAA/vAAAAAAAAAABQAQAAEIAAAAqtTptmhvQP7Q40KrkYeU/AAAAP8sAAAAAAAAAAUEEAABCAAAAxljM5WkG0D+0ONCq5GHlPwAAAD/bAAAAAAAAAAFCBAAAQgAAAMT4u7xy4s8/tDjQquRh5T8AAAA/2wAAAAAAAAABQwQAAEIAAAD8P9+tEbjPP7Q40KrkYeU/AAAAP+oAAAAAAAAAAUQEAABCAAAA/D/frRG4zz+zG6Im6XzlPwAAAD/6AAAAAAAAAAFFBAAAQgAAADiHAp+wjc8/sxuiJul85T8AAAA/+gAAAAAAAAABRgQAAEIAAADgXGxyjQ7PP7MboibpfOU/AAAAPwoBAAAAAAAAAUcEAABCAAAAFKSPYyzkzj+zG6Im6XzlPwAAAD8KAQAAAAAAAAFIBAAAQgAAAIgy1kVqj84/sxuiJul85T8AAAA/GQEAAAAAAAABSQQAAEIAAAD4wBwoqDrOP7MboibpfOU/AAAAPxkBAAAAAAAAAUoEAABCAAAAbE9jCublzT+zG6Im6XzlPwAAAD8pAQAAAAAAAAFLBAAAQgAAABQlzd3CZs0/sf5zou2X5T8AAAA/KQEAAAAAAAABTAQAAEIAAACAsxPAABLNP7H+c6Ltl+U/AAAAPzkBAAAAAAAAAU0EAABCAAAAMIl9k92SzD+x4UUe8rLlPwAAAD85AQAAAAAAAAFOBAAAQgAAANhe52a6E8w/rsQXmvbN5T8AAAA/SAEAAAAAAAABTwQAAEIAAACANFE6l5TLP67EF5r2zeU/AAAAP0gBAAAAAAAAAVAEAABCAAAAYFHe/hLryj+up+kV++jlPwAAAD9YAQAAAAAAAAFRBAAAQgAAAERua8OOQco/rqfpFfvo5T8AAAA/WAEAAAAAAAABUgQAAEIAAADsQ9WWa8LJP66n6RX76OU/AAAAP2cBAAAAAAAAAVMEAABCAAAAlBk/akhDyT+up+kV++jlPwAAAD9nAQAAAAAAAAFUBAAAQgAAADzvqD0lxMg/rqfpFfvo5T8AAAA/dwEAAAAAAAABVQQAAEIAAADoxBIRAkXIP66n6RX76OU/AAAAP3cBAAAAAAAAAVYEAABCAAAAlJp85N7Fxz+up+kV++jlPwAAAD+HAQAAAAAAAAFXBAAAQgAAADxw5re7Rsc/rqfpFfvo5T8AAAA/hwEAAAAAAAABWAQAAEIAAACs/iya+fHGP66n6RX76OU/AAAAP5YBAAAAAAAAAVkEAABCAAAAVNSWbdZyxj+up+kV++jlPwAAAD+WAQAAAAAAAAFaBAAAQgAAAIwbul51SMY/rqfpFfvo5T8AAAA/pgEAAAAAAAABWwQAAEIAAADIYt1PFB7GP66n6RX76OU/AAAAP6YBAAAAAAAAAVwEAABCAAAAAKoAQbPzxT+up+kV++jlPwAAAD+2AQAAAAAAAAFdBAAAQgAAADTxIzJSycU/rqfpFfvo5T8AAAA/tgEAAAAAAAABXgQAAEIAAABsOEcj8Z7FP66n6RX76OU/AAAAP8UBAAAAAAAAAV8EAABCAAAAqH9qFJB0xT+up+kV++jlPwAAAD/VAQAAAAAAAAFgBAAAQgAAAKh/ahSQdMU/q4q7kf8D5j8AAAA/UgIAAAAAAAABYQQAAEIAAACof2oUkHTFP6hQX4kIOuY/AAAAP2ECAAAAAAAAAWIEAABCAAAAqH9qFJB0xT+oFgOBEXDmPwAAAD9hAgAAAAAAAAFjBAAAQgAAAGw4RyPxnsU/o9ymeBqm5j8AAAA/cQIAAAAAAAABZAQAAEIAAAA08SMyUsnFP6C/ePQeweY/AAAAP3ECAAAAAAAAAWUEAABCAAAANPEjMlLJxT+caO5nLBLnPwAAAD+BAgAAAAAAAAFmBAAAQgAAAACqAEGz88U/mUvA4zAt5z8AAAA/gQIAAAAAAAABZwQAAEIAAADIYt1PFB7GP5sukl81SOc/AAAAP5ACAAAAAAAAAWgEAABCAAAAyGLdTxQexj+W9DVXPn7nPwAAAD+QAgAAAAAAAAFpBAAAQgAAAIwbul51SMY/l9cH00KZ5z8AAAA/kAIAAAAAAAABagQAAEIAAABU1JZt1nLGP5S62U5HtOc/AAAAP6ACAAAAAAAAAWsEAABCAAAAVNSWbdZyxj+SnavKS8/nPwAAAD+wAgAAAAAAAAFsBAAAQgAAAByNc3w3ncY/kWNPwlQF6D8AAAA/sAIAAAAAAAABbQQAAEIAAADkRVCLmMfGP4wp87ldO+g/AAAAP78CAAAAAAAAAW4EAABCAAAA5EVQi5jHxj+K75axZnHoPwAAAD+/AgAAAAAAAAFvBAAAQgAAAKz+LJr58cY/hrU6qW+n6D8AAAA/zwIAAAAAAAABcAQAAEIAAABwtwmpWhzHP4eYDCV0wug/AAAAP88CAAAAAAAAAXEEAABCAAAAcLcJqVocxz+CXrAcffjoPwAAAD/eAgAAAAAAAAFyBAAAQgAAADxw5re7Rsc/gCRUFIYu6T8AAAA/3gIAAAAAAAABcwQAAEIAAAAAKcPGHHHHP3rNyYeTf+k/AAAAP94CAAAAAAAAAXQEAABCAAAAyOGf1X2bxz94k21/nLXpPwAAAD/uAgAAAAAAAAF1BAAAQgAAAJSafOTexcc/dlkRd6Xr6T8AAAA//gIAAAAAAAABdgQAAEIAAAAgDDYCoRrIP3IftW6uIeo/AAAAP/4CAAAAAAAAAXcEAABCAAAAeDbMLsSZyD9uyCriu3LqPwAAAD8NAwAAAAAAAAF4BAAAQgAAAASohUyG7sg/ao7O2cSo6j8AAAA/DQMAAAAAAAABeQQAAEIAAACUGT9qSEPJP2hUctHN3uo/AAAAPxEDAAAAAAAAAXoEAABCAAAA7EPVlmvCyT9k/edE2y/rPwAAAD8hAwAAAAAAAAF7BAAAQgAAAHi1jrQtF8o/YuC5wN9K6z8AAAA/IQMAAAAAAAABfAQAAEIAAAAMJ0jS72vKP2CmXbjogOs/AAAAPzEDAAAAAAAAAX0EAABCAAAAmJgB8LHAyj9ciS807ZvrPwAAAD8xAwAAAAAAAAF+BAAAQgAAAPDClxzVP8s/Wk/TK/bR6z8AAAA/QAMAAAAAAAABfwQAAEIAAABI7S1J+L7LP1pP0yv20es/AAAAP0ADAAAAAAAAAYAEAABCAAAAnBfEdRs+zD9aMqWn+uzrPwAAAD9QAwAAAAAAAAGBBAAAQgAAAPRBWqI+vcw/WBV3I/8H7D8AAAA/UAMAAAAAAAABggQAAEIAAAAUJc3dwmbNP1T4SJ8DI+w/AAAAP18DAAAAAAAAAYMEAABCAAAA+MAcKKg6zj9W2xobCD7sPwAAAD9fAwAAAAAAAAGEBAAAQgAAABSkj2Ms5M4/Ur7slgxZ7D8AAAA/bwMAAAAAAAABhQQAAEIAAABsziWQT2PPP1K+7JYMWew/AAAAP28DAAAAAAAAAYYEAABCAAAAjhGp9Mow0D9Sob4SEXTsPwAAAD9/AwAAAAAAAAGHBAAAQgAAAByDYhKNhdA/UISQjhWP7D8AAAA/fwMAAAAAAAABiAQAAEIAAAB0rfg+sATRP1BnYgoaquw/AAAAP44DAAAAAAAAAYkEAABCAAAAAh+yXHJZ0T9OSjSGHsXsPwAAAD+OAwAAAAAAAAGKBAAAQgAAAC40/fIDmdE/Si0GAiPg7D8AAAA/ngMAAAAAAAABiwQAAEIAAABYSUiJldjRP0otBgIj4Ow/AAAAP54DAAAAAAAAAYwEAABCAAAAhF6THycY0j9IENh9J/vsPwAAAD+uAwAAAAAAAAGNBAAAQgAAALBz3rW4V9I/SBDYfSf77D8AAAA/rgMAAAAAAAABjgQAAEIAAADciClMSpfSP0gQ2H0n++w/AAAAP70DAAAAAAAAAY8EAABCAAAABp504tvW0j9IENh9J/vsPwAAAD/NAwAAAAAAAAGQBAAAQgAAADKzv3htFtM/SBDYfSf77D8AAAA/zQMAAAAAAAABkQQAAEIAAABcyAoP/1XTP0gQ2H0n++w/AAAAP80DAAAAAAAAAZIEAABCAAAAiN1VpZCV0z9KLQYCI+DsPwAAAD/cAwAAAAAAAAGTBAAAQgAAAFCWMrTxv9M/Tko0hh7F7D8AAAA/3AMAAAAAAAABlAQAAEIAAAB6q31Kg//TP1BnYgoaquw/AAAAP+wDAAAAAAAAAZUEAABCAAAADB03aEVU1D9QZ2IKGqrsPwAAAD/sAwAAAAAAAAGWBAAAQgAAAJqO8IUHqdQ/UISQjhWP7D8AAAA//AMAAAAAAAABlwQAAEIAAADuuIayKijVP1K+7JYMWew/AAAAP/wDAAAAAAAAAZgEAABCAAAA5IauVx2S1T9W2xobCD7sPwAAAD8LBAAAAAAAAAGZBAAAQgAAAJ4NswtxJtY/WjKlp/rs6z8AAAA/CwQAAAAAAAABmgQAAEIAAADyN0k4lKXWP1xsAbDxtus/AAAAPxsEAAAAAAAAAZsEAABCAAAASmLfZLck1z9ciS807ZvrPwAAAD8bBAAAAAAAAAGcBAAAQgAAAHZ3KvtIZNc/YKZduOiA6z8AAAA/KwQAAAAAAAABnQQAAEIAAACejHWR2qPXP2DDizzkZes/AAAAPysEAAAAAAAAAZ4EAABCAAAAzKHAJ2zj1z9i4LnA30rrPwAAAD86BAAAAAAAAAGfBAAAQgAAAJRanTbNDdg/ZP3nRNsv6z8AAAA/OgQAAAAAAAABoAQAAEIAAAAkzFZUj2LYP2Q3RE3S+eo/AAAAP0oEAAAAAAAAAaEEAABCAAAAUOGh6iCi2D9qcaBVycPqPwAAAD9KBAAAAAAAAAGiBAAAQgAAAN5SWwjj9tg/bsgq4rty6j8AAAA/WQQAAAAAAAABowQAAEIAAACkCzgXRCHZP24Ch+qyPOo/AAAAP1kEAAAAAAAAAaQEAABCAAAAbsQUJqVL2T9yH7VuriHqPwAAAD9pBAAAAAAAAAGlBAAAQgAAANAgg63VYNk/dDzj8qkG6j8AAAA/aQQAAAAAAAABpgQAAEIAAACa2V+8NovZP3ZZEXel6+k/AAAAP3kEAAAAAAAAAacEAABCAAAAYJI8y5e12T92dj/7oNDpPwAAAD+IBAAAAAAAAAGoBAAAQgAAAGCSPMuXtdk/eJNtf5y16T8AAAA/iAQAAAAAAAABqQQAAEIAAADE7qpSyMrZP3iTbX+ctek/AAAAP5gEAAAAAAAAAaoEAABCAAAA7gP26FkK2j96sJsDmJrpPwAAAD+YBAAAAAAAAAGrBAAAQgAAALi80ve6NNo/es3Jh5N/6T8AAAA/qAQAAAAAAAABrAQAAEIAAAB+da8GHF/aP34HJpCKSek/AAAAP6gEAAAAAAAAAa0EAABCAAAARC6MFX2J2j+AJFQUhi7pPwAAAD+3BAAAAAAAAAGuBAAAQgAAAHBD16sOydo/f0GCmIET6T8AAAA/twQAAAAAAAABrwQAAEIAAAA2/LO6b/PaP4R73qB43eg/AAAAP8cEAAAAAAAAAbAEAABCAAAAnFgiQqAI2z+Ee96geN3oPwAAAD/HBAAAAAAAAAGxBAAAQgAAAGIR/1ABM9s/h5gMJXTC6D8AAAA/1gQAAAAAAAABsgQAAEIAAABiEf9QATPbP4a1Oqlvp+g/AAAAP9YEAAAAAAAAAbMEAABCAAAAyG1t2DFI2z+GtTqpb6foPwAAAD/mBAAAAAAAAAG0BAAAQgAAACzK219iXds/idJoLWuM6D8AAAA/5gQAAAAAAAABtQQAAEIAAACOJkrnknLbP4nSaC1rjOg/AAAAP/YEAAAAAAAAAbYEAABCAAAAjiZK55Jy2z+K75axZnHoPwAAAD/2BAAAAAAAAAG3BAAAQgAAAI4mSueScts/iQzFNWJW6D8AAAA/FQUAAAAAAAABuAQAAEIAAACOJkrnknLbP4wp87ldO+g/AAAAPxUFAAAAAAAAAbkEAABCAAAAjiZK55Jy2z+ORiE+WSDoPwAAAD8lBQAAAAAAAAG6BAAAQgAAAI4mSueScts/kWNPwlQF6D8AAAA/JQUAAAAAAAABuwQAAEIAAAAsyttfYl3bP5Kdq8pLz+c/AAAAPzQFAAAAAAAAAbwEAABCAAAAYhH/UAEz2z+X1wfTQpnnPwAAAD80BQAAAAAAAAG9BAAAQgAAAJxYIkKgCNs/lvQ1Vz5+5z8AAAA/RAUAAAAAAAABvgQAAEIAAADWn0UzP97aP5lLwOMwLec/AAAAP0QFAAAAAAAAAb8EAABCAAAADudoJN6z2j+ehRzsJ/fmPwAAAD9TBQAAAAAAAAHABAAAQgAAAOLRHY5MdNo/oL949B7B5j8AAAA/UwUAAAAAAAABwQQAAEIAAAC4vNL3ujTaP6gWA4ERcOY/AAAAP2MFAAAAAAAAAcIEAABCAAAAJksZ2vjf2T+oUF+JCDrmPwAAAD9jBQAAAAAAAAHDBAAAQgAAAPw1zkNnoNk/rsQXmvbN5T8AAAA/cwUAAAAAAAABxAQAAEIAAABuxBQmpUvZP7Q40KrkYeU/AAAAP3MFAAAAAAAAAcUEAABCAAAA3lJbCOP22D+4ciyz2yvlPwAAAD+CBQAAAAAAAAHGBAAAQgAAAIYoxdu/d9g/u8m2P87a5D8AAAA/ggUAAAAAAAABxwQAAEIAAAD4tgu+/SLYP8EgQczAieQ/AAAAP5IFAAAAAAAAAcgEAABCAAAAzKHAJ2zj1z/Ed8tYszjkPwAAAD+SBQAAAAAAAAHJBAAAQgAAAJ6MdZHao9c/xHfLWLM45D8AAAA/ogUAAAAAAAABygQAAEIAAAAQG7xzGE/XP8exJ2GqAuQ/AAAAP6IFAAAAAAAAAcsEAABCAAAA6AVx3YYP1z/IzlXlpefjPwAAAD+xBQAAAAAAAAHMBAAAQgAAALzwJUf1z9Y/y+uDaaHM4z8AAAA/sQUAAAAAAAABzQQAAEIAAADyN0k4lKXWP8wIsu2cseM/AAAAP8EFAAAAAAAAAc4EAABCAAAAyCL+oQJm1j/NJeBxmJbjPwAAAD/BBQAAAAAAAAHPBAAAQgAAAJ4NswtxJtY/zkIO9pN74z8AAAA/0AUAAAAAAAAB0AQAAEIAAADUVNb8D/zVP85CDvaTe+M/AAAAP9AFAAAAAAAAAdEEAABCAAAAqj+LZn681T/RXzx6j2DjPwAAAD/gBQAAAAAAAAHSBAAAQgAAAOSGrlcdktU/0V88eo9g4z8AAAA/4AUAAAAAAAAB0wQAAEIAAAAaztFIvGfVP9F8av6KReM/AAAAP/AFAAAAAAAAAdQEAABCAAAAVBX1OVs91T/RfGr+ikXjPwAAAD/wBQAAAAAAAAHVBAAAQgAAAIxcGCv6EtU/0Xxq/opF4z8AAAA//wUAAAAAAAAB1gQAAEIAAADCozscmejUP9F8av6KReM/AAAAP/8FAAAAAAAAAdcEAABCAAAAmo7whQep1D/RfGr+ikXjPwAAAD8PBgAAAAAAAAHYBAAAQgAAANDVE3emftQ/0Xxq/opF4z8AAAA/DwYAAAAAAAAB2QQAAEIAAAAMHTdoRVTUP9F8av6KReM/AAAAPx8GAAAAAAAAAdoEAABCAAAAQmRaWeQp1D/RfGr+ikXjPwAAAD8fBgAAAAAAAAHbBAAAQgAAAHqrfUqD/9M/0Xxq/opF4z8AAAA/LgYAAAAAAAAB3AQAAEIAAACy8qA7ItXTP9F8av6KReM/AAAAPy4GAAAAAAAAAd0EAABCAAAA7DnELMGq0z/RfGr+ikXjPwAAAD8+BgAAAAAAAAHeBAAAQgAAACSB5x1ggNM/0V88eo9g4z8AAAA/PgYAAAAAAAAB3wQAAEIAAABcyAoP/1XTP9FfPHqPYOM/AAAAP00GAAAAAAAAAeAEAABCAAAA+much85A0z/OQg72k3vjPwAAAD9NBgAAAAAAAAHhBAAAQgAAAJYPLgCeK9M/zkIO9pN74z8AAAA/XQYAAAAAAAAB4gQAAEIAAACWDy4AnivTP80l4HGYluM/AAAAP10GAAAAAAAAAeMEAABCAAAAMrO/eG0W0z/MCLLtnLHjPwAAAD9tBgAAAAAAAAHkBAAAQgAAAM5WUfE8AdM/zAiy7Zyx4z8AAAA/bQYAAAAAAAAB5QQAAEIAAAAGnnTi29bSP8vrg2mhzOM/AAAAP3wGAAAAAAAAAeYEAABCAAAAokEGW6vB0j/IzlXlpefjPwAAAD+MBgAAAAAAAAHnBAAAQgAAAD7ll9N6rNI/x7EnYaoC5D8AAAA/jAYAAAAAAAAB6AQAAEIAAAB4LLvEGYLSP8exJ2GqAuQ/AAAAP5wGAAAAAAAAAekEAABCAAAAFNBMPels0j/HlPncrh3kPwAAAD+cBgAAAAAAAAHqBAAAQgAAAOi6AadXLdI/xHfLWLM45D8AAAA/qwYAAAAAAAAB6wQAAEIAAACEXpMfJxjSP8RandS3U+Q/AAAAP6sGAAAAAAAAAewEAABCAAAAIAIlmPYC0j/EWp3Ut1PkPwAAAD+7BgAAAAAAAAHtBAAAQgAAACACJZj2AtI/wj1vULxu5D8AAAA/uwYAAAAAAAAB7gQAAEIAAAC+pbYQxu3RP8I9b1C8buQ/AAAAP8oGAAAAAAAAAe8EAABCAAAAWElIiZXY0T/CPW9QvG7kPwAAAD/aBgAAAAAAAAHwBAAAQgAAAPoWHOf0Rug/CuhwIdwn3z8AAAA/AAAAAAAAAAAB8QQAAEIAAACWuq1fxDHoPxAizSnT8d4/AAAAPwAAAAAAAAAAAfIEAABCAAAAZoz2Gywn6D8QIs0p0/HePwAAAD8PAAAAAAAAAAHzBAAAQgAAAM4B0VBjB+g/EFwpMsq73j8AAAA/HwAAAAAAAAAB9AQAAEIAAAA4d6uFmufnPxKWhTrBhd4/AAAAPx8AAAAAAAAAAfUEAABCAAAAcr7Odjm95z8SloU6wYXePwAAAD8fAAAAAAAAAAH2BAAAQgAAAKoF8mfYkuc/FtDhQrhP3j8AAAA/LgAAAAAAAAAB9wQAAEIAAADkTBVZd2jnPxbQ4UK4T94/AAAAPz4AAAAAAAAAAfgEAABCAAAAuDfKwuUo5z8YCj5LrxnePwAAAD8+AAAAAAAAAAH5BAAAQgAAAL5QNnDs8+Y/HkSaU6bj3T8AAAA/PgAAAAAAAAAB+gQAAEIAAACSO+vZWrTmPx5EmlOm490/AAAAP04AAAAAAAAAAfsEAABCAAAAmlRXh2F/5j8gfvZbna3dPwAAAD9OAAAAAAAAAAH8BAAAQgAAAG4/DPHPP+Y/IH72W52t3T8AAAA/XQAAAAAAAAAB/QQAAEIAAACmhi/ibhXmPyB+9ludrd0/AAAAP10AAAAAAAAAAf4EAABCAAAAEPwJF6b15T8gfvZbna3dPwAAAD9tAAAAAAAAAAH/BAAAQgAAAHpx5Evd1eU/HkSaU6bj3T8AAAA/bQAAAAAAAAABAAUAAEIAAADm5r6AFLblPx5EmlOm490/AAAAP30AAAAAAAAAAQEFAABCAAAAUFyZtUuW5T8YCj5LrxnePwAAAD+MAAAAAAAAAAECBQAAQgAAALrRc+qCduU/FtDhQrhP3j8AAAA/jAAAAAAAAAABAwUAAEIAAABWdQVjUmHlPxKWhTrBhd4/AAAAP4wAAAAAAAAAAQQFAABCAAAAjrwoVPE25T8SloU6wYXePwAAAD+cAAAAAAAAAAEFBQAAQgAAAPgxA4koF+U/EFwpMsq73j8AAAA/nAAAAAAAAAABBgUAAEIAAACW1ZQB+AHlPxAizSnT8d4/AAAAP6sAAAAAAAAAAQcFAABCAAAAAEtvNi/i5D8KrhQZ5V3fPwAAAD+rAAAAAAAAAAEIBQAAQgAAAJzuAK/+zOQ/Cq4UGeVd3z8AAAA/uwAAAAAAAAABCQUAAEIAAAAGZNvjNa3kP/7//////98/AAAAP7sAAAAAAAAAAQoFAABCAAAAcNm1GG2N5D/8xaP3CDbgPwAAAD/LAAAAAAAAAAELBQAAQgAAAAx9R5E8eOQ/+YtH7xFs4D8AAAA/ywAAAAAAAAABDAUAAEIAAABExGqC203kP/UXj94j2OA/AAAAP9oAAAAAAAAAAQ0FAABCAAAArjlFtxIu5D/uo9bNNUThPwAAAD/aAAAAAAAAAAEOBQAAQgAAABqvH+xJDuQ/6UxMQUOV4T8AAAA/6gAAAAAAAAABDwUAAEIAAABS9kLd6OPjP+TYkzBVAeI/AAAAP+oAAAAAAAAAARAFAABCAAAA7pnUVbjO4z/fgQmkYlLiPwAAAD/6AAAAAAAAAAERBQAAQgAAAFgPr4rvruM/2A1Rk3S+4j8AAAA/+gAAAAAAAAABEgUAAEIAAAD0skADv5njP9W2xgaCD+M/AAAAPwkBAAAAAAAAARMFAABCAAAAklbSe46E4z/RXzx6j2DjPwAAAD8JAQAAAAAAAAEUBQAAQgAAAF4oGzj2eeM/zAiy7Zyx4z8AAAA/GQEAAAAAAAABFQUAAEIAAAAu+mP0XW/jP8eU+dyuHeQ/AAAAPxkBAAAAAAAAARYFAABCAAAALvpj9F1v4z/CPW9QvG7kPwAAAD8oAQAAAAAAAAEXBQAAQgAAAPrLrLDFZOM/vebkw8m/5D8AAAA/KAEAAAAAAAABGAUAAEIAAADInfVsLVrjP7ePWjfXEOU/AAAAPzgBAAAAAAAAARkFAABCAAAAmG8+KZVP4z+0ONCq5GHlPwAAAD84AQAAAAAAAAEaBQAAQgAAAJhvPimVT+M/seFFHvKy5T8AAAA/SAEAAAAAAAABGwUAAEIAAACYbz4plU/jP6uKu5H/A+Y/AAAAP0gBAAAAAAAAARwFAABCAAAAmG8+KZVP4z+mMzEFDVXmPwAAAD9XAQAAAAAAAAEdBQAAQgAAAJhvPimVT+M/pfnU/BWL5j8AAAA/VwEAAAAAAAABHgUAAEIAAACYbz4plU/jP6GiSnAj3OY/AAAAP2cBAAAAAAAAAR8FAABCAAAAmG8+KZVP4z+ZS8DjMC3nPwAAAD9nAQAAAAAAAAEgBQAAQgAAAJhvPimVT+M/mRFk2zlj5z8AAAA/dwEAAAAAAAABIQUAAEIAAACYbz4plU/jP5Kdq8pLz+c/AAAAP3cBAAAAAAAAASIFAABCAAAAyJ31bC1a4z+MKfO5XTvoPwAAAD+BAQAAAAAAAAEjBQAAQgAAAPrLrLDFZOM/idJoLWuM6D8AAAA/gQEAAAAAAAABJAUAAEIAAABeKBs49nnjP4R73qB43eg/AAAAP5EBAAAAAAAAASUFAABCAAAA9LJAA7+Z4z986vcLj2TpPwAAAD+RAQAAAAAAAAEmBQAAQgAAALxrHRIgxOM/eJNtf5y16T8AAAA/oAEAAAAAAAABJwUAAEIAAABS9kLd6OPjP3IftW6uIeo/AAAAP6ABAAAAAAAAASgFAABCAAAAGq8f7EkO5D9uyCriu3LqPwAAAD+wAQAAAAAAAAEpBQAAQgAAAK45RbcSLuQ/ao7O2cSo6j8AAAA/sAEAAAAAAAABKgUAAEIAAACoINkJDGPkP2Q3RE3S+eo/AAAAP8ABAAAAAAAAASsFAABCAAAAPqv+1NSC5D9i4LnA30rrPwAAAD/AAQAAAAAAAAEsBQAAQgAAAAZk2+M1reQ/YKZduOiA6z8AAAA/zwEAAAAAAAABLQUAAEIAAACc7gCv/szkP1xsAbDxtus/AAAAP88BAAAAAAAAAS4FAABCAAAAxgNMRZAM5T9YFXcj/wfsPwAAAD/fAQAAAAAAAAEvBQAAQgAAAFZ1BWNSYeU/VPhInwMj7D8AAAA/3wEAAAAAAAABMAUAAEIAAADm5r6AFLblP1bbGhsIPuw/AAAAP+8BAAAAAAAAATEFAABCAAAA2LTmJQcg5j9Sob4SEXTsPwAAAD/vAQAAAAAAAAEyBQAAQgAAAJpUV4dhf+Y/UISQjhWP7D8AAAA//gEAAAAAAAABMwUAAEIAAACMIn8sVOnmP1BnYgoaquw/AAAAP/4BAAAAAAAAATQFAABCAAAAsB5eFd9d5z9OSjSGHsXsPwAAAD8OAgAAAAAAAAE1BQAAQgAAAAhJ9EEC3ec/Tko0hh7F7D8AAAA/DgIAAAAAAAABNgUAAEIAAAAsRdMqjVHoP05KNIYexew/AAAAPx0CAAAAAAAAATcFAABCAAAAtJ0gm0jb6D9KLQYCI+DsPwAAAD8dAgAAAAAAAAE4BQAAQgAAAAzItsdrWuk/SBDYfSf77D8AAAA/LQIAAAAAAAABOQUAAEIAAAD+ld5sXsTpP0jzqfkrFu0/AAAAPy0CAAAAAAAAAToFAABCAAAAJJK9Vek46j9I86n5KxbtPwAAAD89AgAAAAAAAAE7BQAAQgAAAOQxLrdDmOo/SPOp+SsW7T8AAAA/PQIAAAAAAAABPAUAAEIAAAAKLg2gzgzrP0jzqfkrFu0/AAAAP0wCAAAAAAAAAT0FAABCAAAAys19ASls6z9I86n5KxbtPwAAAD9MAgAAAAAAAAE+BQAAQgAAAFg/Nx/rwOs/SPOp+SsW7T8AAAA/XAIAAAAAAAABPwUAAEIAAACGVIK1fADsP0jzqfkrFu0/AAAAP1wCAAAAAAAAAUAFAABCAAAA4peEj6ZK7D9IENh9J/vsPwAAAD9sAgAAAAAAAAFBBQAAQgAAANx+GOKff+w/Si0GAiPg7D8AAAA/bAIAAAAAAAABQgUAAEIAAAAGlGN4Mb/sP05KNIYexew/AAAAP3sCAAAAAAAAAUMFAABCAAAAMqmuDsP+7D9QZ2IKGqrsPwAAAD97AgAAAAAAAAFEBQAAQgAAAPphix0kKe0/Ur7slgxZ7D8AAAA/iwIAAAAAAAABRQUAAEIAAAD0SB9wHV7tP1gVdyP/B+w/AAAAP4sCAAAAAAAAAUYFAABCAAAA7i+zwhaT7T9ciS807ZvrPwAAAD+aAgAAAAAAAAFHBQAAQgAAAIS62I3fsu0/YMOLPORl6z8AAAA/mgIAAAAAAAABSAUAAEIAAABKc7WcQN3tP2Q3RE3S+eo/AAAAP6oCAAAAAAAAAUkFAABCAAAA4P3aZwn97T9sq/xdwI3qPwAAAD+qAgAAAAAAAAFKBQAAQgAAAHaIADPSHO4/bgKH6rI86j8AAAA/ugIAAAAAAAABSwUAAEIAAADY5G66AjLuP3ZZEXel6+k/AAAAP7oCAAAAAAAAAUwFAABCAAAAPEHdQTNH7j96zcmHk3/pPwAAAD/JAgAAAAAAAAFNBQAAQgAAAHBvlIXLUe4/gCRUFIYu6T8AAAA/yQIAAAAAAAABTgUAAEIAAACgnUvJY1zuP4R73qB43eg/AAAAP9kCAAAAAAAAAU8FAABCAAAA1MsCDfxm7j+J0mgta4zoPwAAAD/ZAgAAAAAAAAFQBQAAQgAAANTLAg38Zu4/jCnzuV076D8AAAA/6QIAAAAAAAABUQUAAEIAAAAE+rlQlHHuP5CAfUZQ6uc/AAAAP+kCAAAAAAAAAVIFAABCAAAABPq5UJRx7j+UutlOR7TnPwAAAD/4AgAAAAAAAAFTBQAAQgAAAAT6uVCUce4/lvQ1Vz5+5z8AAAA/+AIAAAAAAAABVAUAAEIAAAAE+rlQlHHuP5sukl81SOc/AAAAPwgDAAAAAAAAAVUFAABCAAAA1MsCDfxm7j+ehRzsJ/fmPwAAAD8IAwAAAAAAAAFWBQAAQgAAADxB3UEzR+4/pfnU/BWL5j8AAAA/FwMAAAAAAAABVwUAAEIAAADY5G66AjLuP6hQX4kIOuY/AAAAPxcDAAAAAAAAAVgFAABCAAAARFpJ7zkS7j+uxBea9s3lPwAAAD8nAwAAAAAAAAFZBQAAQgAAAHqhbODY5+0/sxuiJul85T8AAAA/JwMAAAAAAAABWgUAAEIAAAC26I/Rd73tP7ePWjfXEOU/AAAAPzcDAAAAAAAAAVsFAABCAAAAugH8fn6I7T++AxNIxaTkPwAAAD83AwAAAAAAAAFcBQAAQgAAAMIaaCyFU+0/xHfLWLM45D8AAAA/RgMAAAAAAAABXQUAAEIAAACWBR2W8xPtP80l4HGYluM/AAAAP0YDAAAAAAAAAV4FAABCAAAAavDR/2HU7D/VtsYGgg/jPwAAAD9WAwAAAAAAAAFfBQAAQgAAANx+GOKff+w/3mTbH2dt4j8AAAA/VgMAAAAAAAABYAUAAEIAAABMDV/E3SrsP+gvHr1HsOE/AAAAP2YDAAAAAAAAAWEFAABCAAAA8Mlc6rPg6z/x3TLWLA7hPwAAAD9mAwAAAAAAAAFiBQAAQgAAAGBYo8zxi+s/+6h1cw1R4D8AAAA/dQMAAAAAAAABYwUAAEIAAADS5umuLzfrPwR0uBDuk98/AAAAP3UDAAAAAAAAAWQFAABCAAAAdKPn1AXt6j8QXCkyyrvePwAAAD+FAwAAAAAAAAFlBQAAQgAAAHq8U4IMuOo/HkSaU6bj3T8AAAA/hQMAAAAAAAABZgUAAEIAAADkMS63Q5jqPyS4UmSUd90/AAAAP6MDAAAAAAAAAWcFAABCAAAAHnlRqOJt6j8qZmd9edXcPwAAAD+jAwAAAAAAAAFoBQAAQgAAAIjuK90ZTuo/Mtofjmdp3D8AAAA/swMAAAAAAAABaQUAAEIAAAAkkr1V6TjqPzQUfJZeM9w/AAAAP7MDAAAAAAAAAWoFAABCAAAAwDVPzrgj6j84iDSnTMfbPwAAAD+zAwAAAAAAAAFrBQAAQgAAACqrKQPwA+o/PsKQr0OR2z8AAAA/wwMAAAAAAAABbAUAAEIAAADGTrt7v+7pPz787Lc6W9s/AAAAP8MDAAAAAAAAAW0FAABCAAAAZPJM9I7Z6T9ENknAMSXbPwAAAD/SAwAAAAAAAAFuBQAAQgAAAP6V3mxexOk/RDZJwDEl2z8AAAA/4gMAAAAAAAABbwUAAEIAAACcOXDlLa/pP0Zwpcgo79o/AAAAP+IDAAAAAAAAAXAFAABCAAAABq9KGmWP6T9KqgHRH7naPwAAAD/yAwAAAAAAAAFxBQAAQgAAAKBS3JI0euk/SuRd2RaD2j8AAAA/8gMAAAAAAAABcgUAAEIAAAA+9m0LBGXpP0rkXdkWg9o/AAAAP/IDAAAAAAAAAXMFAABCAAAADMi2x2ta6T9QHrrhDU3aPwAAAD8BBAAAAAAAAAF0BQAAQgAAAKhrSEA7Rek/UlgW6gQX2j8AAAA/AQQAAAAAAAABdQUAAEIAAAB2PZH8ojrpP1JYFuoEF9o/AAAAPxEEAAAAAAAAAXYFAABCAAAARA/auAow6T9SknLy++DZPwAAAD8gBAAAAAAAAAF3BQAAQgAAABLhInVyJek/UpJy8vvg2T8AAAA/IAQAAAAAAAABeAUAAEIAAACwhLTtQRDpP1jMzvryqtk/AAAAPyAEAAAAAAAAAXkFAABCAAAASihGZhH76D9YzM768qrZPwAAAD8wBAAAAAAAAAF6BQAAQgAAAOjL197g5eg/WMzO+vKq2T8AAAA/MAQAAAAAAAABewUAAEIAAACCb2lXsNDoP1jMzvryqtk/AAAAP0AEAAAAAAAAAXwFAABCAAAAIBP7z3+76D9YzM768qrZPwAAAD9ABAAAAAAAAAF9BQAAQgAAAOzkQ4znsOg/WMzO+vKq2T8AAAA/TwQAAAAAAAABfgUAAEIAAACKiNUEt5voP1jMzvryqtk/AAAAP08EAAAAAAAAAX8FAABCAAAAJixnfYaG6D9YzM768qrZPwAAAD9fBAAAAAAAAAGABQAAQgAAAJChQbK9Zug/UpJy8vvg2T8AAAA/bwQAAAAAAAABgQUAAEIAAABec4puJVzoP1KScvL74Nk/AAAAP28EAAAAAAAAAYIFAABCAAAALEXTKo1R6D9SWBbqBBfaPwAAAD9+BAAAAAAAAAGDBQAAQgAAAPoWHOf0Rug/UB664Q1N2j8AAAA/fgQAAAAAAAABhAUAAEIAAADI6GSjXDzoP0rkXdkWg9o/AAAAP44EAAAAAAAAAYUFAABCAAAAlrqtX8Qx6D9K5F3ZFoPaPwAAAD+dBAAAAAAAAAGGBQAAQgAAAJa6rV/EMeg/SqoB0R+52j8AAAA/rQQAAAAAAAABhwUAAEIAAABmjPYbLCfoP0Zwpcgo79o/AAAAPwsFAAAAAAAAAYgFAABCAAAAMl4/2JMc6D9ENknAMSXbPwAAAD8aBQAAAAAAAAGJBQAAQgAAAAIwiJT7Eeg/RDZJwDEl2z8AAAA/GgUAAAAAAAABigUAAEIAAACe0xkNy/znPz787Lc6W9s/AAAAPyoFAAAAAAAAAYsFAABCAAAAOHerhZrn5z8+wpCvQ5HbPwAAAD8qBQAAAAAAAAGMBQAAQgAAAKTshbrRx+c/OIg0p0zH2z8AAAA/OgUAAAAAAAABjQUAAEIAAAByvs52Ob3nPziINKdMx9s/AAAAPzoFAAAAAAAAAY4FAABCAAAADmJg7wio5z84TtieVf3bPwAAAD9JBQAAAAAAAAGPBQAAQgAAANwzqatwnec/NBR8ll4z3D8AAAA/SQUAAAAAAAABkAUAAEIAAACqBfJn2JLnPzLaH45nadw/AAAAP1kFAAAAAAAAAZEFAABCAAAAeNc6JECI5z8y2h+OZ2ncPwAAAD9pBQAAAAAAAAGSBQAAQgAAAEapg+Cnfec/Mtofjmdp3D8AAAA/eAUAAAAAAAABkwUAAEIAAAAUe8ycD3PnPzCgw4Vwn9w/AAAAP4gFAAAAAAAAAZQFAABCAAAA5EwVWXdo5z8woMOFcJ/cPwAAAD+XBQAAAAAAAAGVBQAAQgAAAORMFVl3aOc/KmZnfXnV3D8AAAA/lwUAAAAAAAABlgUAAEIAAACwHl4V313nPypmZ3151dw/AAAAP5wFAAAAAAAAAZcFAABCAAAAfvCm0UZT5z8qZmd9edXcPwAAAD+cBQAAAAAAAAGYBQAAQgAAAE7C742uSOc/KCwLdYIL3T8AAAA/rAUAAAAAAAABmQUAAEIAAABOwu+NrkjnPyTyrmyLQd0/AAAAP7sFAAAAAAAAAZoFAABCAAAAGpQ4ShY+5z8k8q5si0HdPwAAAD/LBQAAAAAAAAGbBQAAQgAAAOhlgQZ+M+c/JPKubItB3T8AAAA/2wUAAAAAAAABnAUAAEIAAADoZYEGfjPnPyS4UmSUd90/AAAAP9sFAAAAAAAAAZ0FAABCAAAAZMaPGtJQ1j/Ed8tYszjkPwAAAD8AAAAAAAAAAAGeBQAAQgAAAHL4Z3Xf5tU/x7EnYaoC5D8AAAA/EAAAAAAAAAABnwUAAEIAAABG4xzfTafVP8jOVeWl5+M/AAAAPxAAAAAAAAAAAaAFAABCAAAAtnFjwYtS1T/IzlXlpefjPwAAAD8fAAAAAAAAAAGhBQAAQgAAAGBHzZRo09Q/y+uDaaHM4z8AAAA/LwAAAAAAAAABogUAAEIAAACkwMjgFD/UP8vrg2mhzOM/AAAAPy8AAAAAAAAAAaMFAABCAAAAsvKgOyLV0z/MCLLtnLHjPwAAAD8vAAAAAAAAAAGkBQAAQgAAAFzICg//VdM/zAiy7Zyx4z8AAAA/PwAAAAAAAAABpQUAAEIAAAAGnnTi29bSP80l4HGYluM/AAAAPz8AAAAAAAAAAaYFAABCAAAAsHPetbhX0j/NJeBxmJbjPwAAAD9OAAAAAAAAAAGnBQAAQgAAACACJZj2AtI/zSXgcZiW4z8AAAA/TgAAAAAAAAABqAUAAEIAAAD27NkBZcPRP80l4HGYluM/AAAAP14AAAAAAAAAAakFAABCAAAAyteOa9OD0T/NJeBxmJbjPwAAAD9eAAAAAAAAAAGqBQAAQgAAAJ7CQ9VBRNE/zSXgcZiW4z8AAAA/bQAAAAAAAAABqwUAAEIAAAB0rfg+sATRP8wIsu2cseM/AAAAP20AAAAAAAAAAawFAABCAAAASJitqB7F0D/MCLLtnLHjPwAAAD99AAAAAAAAAAGtBQAAQgAAAByDYhKNhdA/zAiy7Zyx4z8AAAA/fQAAAAAAAAABrgUAAEIAAACOEan0yjDQP8vrg2mhzOM/AAAAP40AAAAAAAAAAa8FAABCAAAA/D/frRG4zz/L64NpoczjPwAAAD+NAAAAAAAAAAGwBQAAQgAAAKQVSYHuOM8/yM5V5aXn4z8AAAA/nAAAAAAAAAABsQUAAEIAAADAefk2CWXOP8jOVeWl5+M/AAAAP5wAAAAAAAAAAbIFAABCAAAA2N2p7CORzT/HsSdhqgLkPwAAAD+sAAAAAAAAAAGzBQAAQgAAAPRBWqI+vcw/x5T53K4d5D8AAAA/rAAAAAAAAAABtAUAAEIAAAAQpgpYWenLP8R3y1izOOQ/AAAAP7wAAAAAAAAAAbUFAABCAAAAmJgB8LHAyj/EWp3Ut1PkPwAAAD+8AAAAAAAAAAG2BQAAQgAAAOxD1ZZrwsk/wj1vULxu5D8AAAA/ywAAAAAAAAABtwUAAEIAAAAEqIVMhu7IP8EgQczAieQ/AAAAP8sAAAAAAAAAAbgFAABCAAAAWFNZ8z/wxz++AxNIxaTkPwAAAD/bAAAAAAAAAAG5BQAAQgAAAKz+LJr58cY/u8m2P87a5D8AAAA/2wAAAAAAAAABugUAAEIAAACMG7pedUjGP7qsiLvS9eQ/AAAAP+oAAAAAAAAAAbsFAABCAAAA4MaNBS9KxT+4ciyz2yvlPwAAAD/qAAAAAAAAAAG8BQAAQgAAAMDjGsqqoMQ/t1X+LuBG5T8AAAA/+gAAAAAAAAABvQUAAEIAAABsuYSdhyHEP7Q40KrkYeU/AAAAP/oAAAAAAAAAAb4FAABCAAAAFI/ucGSiwz+x/nOi7ZflPwAAAD8KAQAAAAAAAAG/BQAAQgAAAIQdNVOiTcM/seFFHvKy5T8AAAA/CgEAAAAAAAABwAUAAEIAAAC8ZFhEQSPDP67EF5r2zeU/AAAAPxkBAAAAAAAAAcEFAABCAAAALPOeJn/Owj+up+kV++jlPwAAAD8ZAQAAAAAAAAHCBQAAQgAAACzzniZ/zsI/q4q7kf8D5j8AAAA/KQEAAAAAAAABwwUAAEIAAABoOsIXHqTCP6ttjQ0EH+Y/AAAAPykBAAAAAAAAAcQFAABCAAAAaDrCFx6kwj+oUF+JCDrmPwAAAD85AQAAAAAAAAHFBQAAQgAAAJyB5Qi9ecI/qFBfiQg65j8AAAA/OQEAAAAAAAABxgUAAEIAAACcgeUIvXnCP6YzMQUNVeY/AAAAP0gBAAAAAAAAAccFAABCAAAAnIHlCL15wj+oFgOBEXDmPwAAAD9IAQAAAAAAAAHIBQAAQgAAAJyB5Qi9ecI/pfnU/BWL5j8AAAA/WAEAAAAAAAAByQUAAEIAAACcgeUIvXnCP6PcpngapuY/AAAAP2cBAAAAAAAAAcoFAABCAAAAaDrCFx6kwj+hokpwI9zmPwAAAD93AQAAAAAAAAHLBQAAQgAAAGg6whcepMI/noUc7Cf35j8AAAA/hwEAAAAAAAABzAUAAEIAAABoOsIXHqTCP5lLwOMwLec/AAAAP5YBAAAAAAAAAc0FAABCAAAALPOeJn/Owj+bLpJfNUjnPwAAAD+WAQAAAAAAAAHOBQAAQgAAAPirezXg+MI/lvQ1Vz5+5z8AAAA/pgEAAAAAAAABzwUAAEIAAAD4q3s14PjCP5S62U5HtOc/AAAAP6YBAAAAAAAAAdAFAABCAAAAvGRYREEjwz+RY0/CVAXoPwAAAD+2AQAAAAAAAAHRBQAAQgAAAEzWEWIDeMM/jCnzuV076D8AAAA/tgEAAAAAAAAB0gUAAEIAAABM1hFiA3jDP4rvlrFmceg/AAAAP8UBAAAAAAAAAdMFAABCAAAA2EfLf8XMwz+GtTqpb6foPwAAAD/FAQAAAAAAAAHUBQAAQgAAAGy5hJ2HIcQ/hHveoHjd6D8AAAA/1QEAAAAAAAAB1QUAAEIAAAD4Kj67SXbEP39BgpiBE+k/AAAAP9UBAAAAAAAAAdYFAABCAAAATFXU52z1xD9+ByaQiknpPwAAAD/kAQAAAAAAAAHXBQAAQgAAAODGjQUvSsU/erCbA5ia6T8AAAA/5AEAAAAAAAAB2AUAAEIAAABsOEcj8Z7FP3iTbX+ctek/AAAAP/QBAAAAAAAAAdkFAABCAAAAAKoAQbPzxT92WRF3pevpPwAAAD/0AQAAAAAAAAHaBQAAQgAAAIwbul51SMY/dDzj8qkG6j8AAAA/BAIAAAAAAAAB2wUAAEIAAAAcjXN8N53GP24Ch+qyPOo/AAAAPwQCAAAAAAAAAdwFAABCAAAAcLcJqVocxz9uyCriu3LqPwAAAD8EAgAAAAAAAAHdBQAAQgAAAJSafOTexcc/ao7O2cSo6j8AAAA/EwIAAAAAAAAB3gUAAEIAAAA876g9JcTIP2Q3RE3S+eo/AAAAPxMCAAAAAAAAAd8FAABCAAAAJIv4hwqYyT9mGhbJ1hTrPwAAAD8jAgAAAAAAAAHgBQAAQgAAANDfJOFQlso/YuC5wN9K6z8AAAA/LQIAAAAAAAAB4QUAAEIAAACANFE6l5TLP2CmXbjogOs/AAAAPz0CAAAAAAAAAeIFAABCAAAAMIl9k92SzD9ciS807ZvrPwAAAD9MAgAAAAAAAAHjBQAAQgAAAGxPYwrm5c0/WjKlp/rs6z8AAAA/TAIAAAAAAAAB5AUAAEIAAACkFUmB7jjPP1gVdyP/B+w/AAAAP0wCAAAAAAAAAeUFAABCAAAA8G0XfPtF0D9U+EifAyPsPwAAAD9cAgAAAAAAAAHmBQAAQgAAAKz0GzBP2tA/VtsaGwg+7D8AAAA/awIAAAAAAAAB5wUAAEIAAADK145r04PRP1K+7JYMWew/AAAAP2sCAAAAAAAAAegFAABCAAAA6LoBp1ct0j9SvuyWDFnsPwAAAD97AgAAAAAAAAHpBQAAQgAAAM5WUfE8AdM/UqG+EhF07D8AAAA/ewIAAAAAAAAB6gUAAEIAAABQljK08b/TP1KhvhIRdOw/AAAAP4sCAAAAAAAAAesFAABCAAAA/OpeDTi+1D9QhJCOFY/sPwAAAD+LAgAAAAAAAAHsBQAAQgAAAEbjHN9Np9U/UGdiChqq7D8AAAA/mgIAAAAAAAAB7QUAAEIAAACQ29qwY5DWP05KNIYexew/AAAAP5oCAAAAAAAAAe4FAABCAAAAEBu8cxhP1z9KLQYCI+DsPwAAAD+aAgAAAAAAAAHvBQAAQgAAAJRanTbNDdg/Si0GAiPg7D8AAAA/qgIAAAAAAAAB8AUAAEIAAACyPRByUbfYP0gQ2H0n++w/AAAAP7oCAAAAAAAAAfEFAABCAAAANH3xNAZ22T9I86n5KxbtPwAAAD+6AgAAAAAAAAHyBQAAQgAAAIynh2Ep9dk/SNZ7dTAx7T8AAAA/yQIAAAAAAAAB8wUAAEIAAADi0R2OTHTaP0jWe3UwMe0/AAAAP8kCAAAAAAAAAfQFAABCAAAAcEPXqw7J2j9I1nt1MDHtPwAAAD/ZAgAAAAAAAAH1BQAAQgAAAAC1kMnQHds/SNZ7dTAx7T8AAAA/2QIAAAAAAAAB9gUAAEIAAAAsyttfYl3bP0jWe3UwMe0/AAAAP+gCAAAAAAAAAfcFAABCAAAAWN8m9vOc2z9I86n5KxbtPwAAAD/oAgAAAAAAAAH4BQAAQgAAAID0cYyF3Ns/SBDYfSf77D8AAAA/6AIAAAAAAAAB+QUAAEIAAABKrU6b5gbcP05KNIYexew/AAAAP/gCAAAAAAAAAfoFAABCAAAAEmYrqkcx3D9QZ2IKGqrsPwAAAD/4AgAAAAAAAAH7BQAAQgAAANgeCLmoW9w/UqG+EhF07D8AAAA/CAMAAAAAAAAB/AUAAEIAAADYHgi5qFvcP1T4SJ8DI+w/AAAAPxcDAAAAAAAAAf0FAABCAAAAotfkxwmG3D9aMqWn+uzrPwAAAD8XAwAAAAAAAAH+BQAAQgAAAAQ0U086m9w/XIkvNO2b6z8AAAA/FwMAAAAAAAAB/wUAAEIAAAAENFNPOpvcP2LgucDfSus/AAAAPycDAAAAAAAAAQAGAABCAAAABDRTTzqb3D9kN0RN0vnqPwAAAD8nAwAAAAAAAAEBBgAAQgAAAAQ0U086m9w/ao7O2cSo6j8AAAA/NwMAAAAAAAABAgYAAEIAAAAENFNPOpvcP27IKuK7cuo/AAAAPzcDAAAAAAAAAQMGAABCAAAABDRTTzqb3D9uAofqsjzqPwAAAD9GAwAAAAAAAAEEBgAAQgAAAAQ0U086m9w/dDzj8qkG6j8AAAA/RgMAAAAAAAABBQYAAEIAAAA8e3ZA2XDcP3iTbX+ctek/AAAAP1YDAAAAAAAAAQYGAABCAAAAPHt2QNlw3D96zcmHk3/pPwAAAD9WAwAAAAAAAAEHBgAAQgAAAHbCmTF4Rtw/fgcmkIpJ6T8AAAA/ZQMAAAAAAAABCAYAAEIAAACsCb0iFxzcP39BgpiBE+k/AAAAP3UDAAAAAAAAAQkGAABCAAAA5lDgE7bx2z+HmAwldMLoPwAAAD91AwAAAAAAAAEKBgAAQgAAAFjfJvbznNs/idJoLWuM6D8AAAA/dQMAAAAAAAABCwYAAEIAAAAAtZDJ0B3bP45GIT5ZIOg/AAAAP4UDAAAAAAAAAQwGAABCAAAAqor6nK2e2j+UutlOR7TnPwAAAD+FAwAAAAAAAAENBgAAQgAAAO4D9uhZCto/mUvA4zAt5z8AAAA/lAMAAAAAAAABDgYAAEIAAACa2V+8NovZP6C/ePQeweY/AAAAP5QDAAAAAAAAAQ8GAABCAAAAQq/JjxMM2T+mMzEFDVXmPwAAAD+kAwAAAAAAAAEQBgAAQgAAAOqEM2PwjNg/rsQXmvbN5T8AAAA/pAMAAAAAAAABEQYAAEIAAABaE3pFLjjYP7MboibpfOU/AAAAP7QDAAAAAAAAARIGAABCAAAAzKHAJ2zj1z+3j1o31xDlPwAAAD+0AwAAAAAAAAETBgAAQgAAAAbp4xgLudc/u8m2P87a5D8AAAA/wwMAAAAAAAABFAYAAEIAAACejHWR2qPXP74DE0jFpOQ/AAAAP8MDAAAAAAAAARUGAABCAAAAdncq+0hk1z/BIEHMwInkPwAAAD/TAwAAAAAAAAEWBgAAQgAAAHZ3KvtIZNc/wj1vULxu5D8AAAA/0wMAAAAAAAABFwYAAEIAAAAQG7xzGE/XP8I9b1C8buQ/AAAAP+IDAAAAAAAAARgGAABCAAAAEBu8cxhP1z/EWp3Ut1PkPwAAAD/iAwAAAAAAAAEZBgAAQgAAAK6+TeznOdc/xFqd1LdT5D8AAAA/8gMAAAAAAAABGgYAAEIAAACuvk3s5znXP8R3y1izOOQ/AAAAP/IDAAAAAAAAARsGAABCAAAA6AVx3YYP1z/HlPncrh3kPwAAAD8CBAAAAAAAAAEcBgAAQgAAAISpAlZW+tY/x5T53K4d5D8AAAA/EQQAAAAAAAABHQYAAEIAAAC88CVH9c/WP8exJ2GqAuQ/AAAAPyEEAAAAAAAAAR4GAABCAAAAkNvasGOQ1j/IzlXlpefjPwAAAD8xBAAAAAAAAAEfBgAAQgAAAMgi/qECZtY/yM5V5aXn4z8AAAA/MQQAAAAAAAABIAYAAEIAAACeDbMLcSbWP8jOVeWl5+M/AAAAPzUEAAAAAAAAASEGAABCAAAA1FTW/A/81T/L64NpoczjPwAAAD81BAAAAAAAAAEiBgAAQgAAAAyc+e2u0dU/zAiy7Zyx4z8AAAA/RQQAAAAAAAABIwYAAEIAAABG4xzfTafVP80l4HGYluM/AAAAP0UEAAAAAAAAASQGAABCAAAAGs7RSLxn1T/NJeBxmJbjPwAAAD9UBAAAAAAAAAElBgAAQgAAALZxY8GLUtU/zSXgcZiW4z8AAAA/VAQAAAAAAAABJgYAAEIAAAC2cWPBi1LVP85CDvaTe+M/AAAAP2QEAAAAAAAAAScGAABCAAAA9uzZAWXD0T+95uTDyb/kPwAAAD8AAAAAAAAAAAEoBgAAQgAAAC40/fIDmdE/vebkw8m/5D8AAAA/nAAAAAAAAAABKQYAAEIAAAACH7JcclnRP73m5MPJv+Q/AAAAP5wAAAAAAAAAASoGAABCAAAA2AlnxuAZ0T++AxNIxaTkPwAAAD+sAAAAAAAAAAErBgAAQgAAAEiYragexdA/wSBBzMCJ5D8AAAA/rAAAAAAAAAABLAYAAEIAAAAcg2ISjYXQP8I9b1C8buQ/AAAAP7sAAAAAAAAAAS0GAABCAAAAxljM5WkG0D/EWp3Ut1PkPwAAAD+7AAAAAAAAAAEuBgAAQgAAADiHAp+wjc8/xHfLWLM45D8AAAA/ywAAAAAAAAABLwYAAEIAAADgXGxyjQ7PP8R3y1izOOQ/AAAAP9sAAAAAAAAAATAGAABCAAAAUOuyVMu5zj/Ed8tYszjkPwAAAD/bAAAAAAAAAAExBgAAQgAAAMB5+TYJZc4/x5T53K4d5D8AAAA/2wAAAAAAAAABMgYAAEIAAAAwCEAZRxDOP8exJ2GqAuQ/AAAAP+oAAAAAAAAAATMGAABCAAAApJaG+4S7zT/HsSdhqgLkPwAAAD/qAAAAAAAAAAE0BgAAQgAAANjdqewjkc0/x7EnYaoC5D8AAAA/+gAAAAAAAAABNQYAAEIAAADY3ansI5HNP8jOVeWl5+M/AAAAP/oAAAAAAAAAATYGAABCAAAAFCXN3cJmzT/IzlXlpefjPwAAAD8KAQAAAAAAAAE3BgAAQgAAAExs8M5hPM0/yM5V5aXn4z8AAAA/GQEAAAAAAAABOAYAAEIAAACAsxPAABLNP8jOVeWl5+M/AAAAPykBAAAAAAAAATkGAABCAAAAvPo2sZ/nzD/IzlXlpefjPwAAAD8pAQAAAAAAAAE6BgAAQgAAAPRBWqI+vcw/yM5V5aXn4z8AAAA/OAEAAAAAAAABOwYAAEIAAAAwiX2T3ZLMP8jOVeWl5+M/AAAAPzgBAAAAAAAAATwGAABCAAAAYNCghHxozD/IzlXlpefjPwAAAD9IAQAAAAAAAAE9BgAAQgAAAJwXxHUbPsw/yM5V5aXn4z8AAAA/SAEAAAAAAAABPgYAAEIAAABI7S1J+L7LP8exJ2GqAuQ/AAAAP1gBAAAAAAAAAT8GAABCAAAAgDRROpeUyz/HlPncrh3kPwAAAD9YAQAAAAAAAAFABgAAQgAAAPDClxzVP8s/x5T53K4d5D8AAAA/ZwEAAAAAAAABQQYAAEIAAABgUd7+EuvKP8R3y1izOOQ/AAAAP2cBAAAAAAAAAUIGAABCAAAADCdI0u9ryj/EWp3Ut1PkPwAAAD93AQAAAAAAAAFDBgAAQgAAAHi1jrQtF8o/xFqd1LdT5D8AAAA/dwEAAAAAAAABRAYAAEIAAADsQ9WWa8LJP8I9b1C8buQ/AAAAP4cBAAAAAAAAAUUGAABCAAAAJIv4hwqYyT/BIEHMwInkPwAAAD+HAQAAAAAAAAFGBgAAQgAAANBgYlvnGMk/vgMTSMWk5D8AAAA/lgEAAAAAAAABRwYAAEIAAAA876g9JcTIP74DE0jFpOQ/AAAAP5YBAAAAAAAAAUgGAABCAAAAsH3vH2NvyD+95uTDyb/kPwAAAD+mAQAAAAAAAAFJBgAAQgAAACAMNgKhGsg/u8m2P87a5D8AAAA/pgEAAAAAAAABSgYAAEIAAACUmnzk3sXHP7vJtj/O2uQ/AAAAP7UBAAAAAAAAAUsGAABCAAAAACnDxhxxxz+6rIi70vXkPwAAAD+1AQAAAAAAAAFMBgAAQgAAADxw5re7Rsc/t49aN9cQ5T8AAAA/xQEAAAAAAAABTQYAAEIAAABwtwmpWhzHP7hyLLPbK+U/AAAAP8UBAAAAAAAAAU4GAABCAAAAHI1zfDedxj+4ciyz2yvlPwAAAD/VAQAAAAAAAAFPBgAAQgAAAFTUlm3WcsY/t1X+LuBG5T8AAAA/1QEAAAAAAAABUAYAAEIAAACMG7pedUjGP7Q40KrkYeU/AAAAP+QBAAAAAAAAAVEGAABCAAAANPEjMlLJxT+0ONCq5GHlPwAAAD/kAQAAAAAAAAFSBgAAQgAAADTxIzJSycU/sxuiJul85T8AAAA/9AEAAAAAAAABUwYAAEIAAABsOEcj8Z7FP7H+c6Ltl+U/AAAAP/QBAAAAAAAAAVQGAABCAAAAqH9qFJB0xT+x/nOi7ZflPwAAAD8EAgAAAAAAAAFVBgAAQgAAAODGjQUvSsU/seFFHvKy5T8AAAA/BAIAAAAAAAABVgYAAEIAAAAYDrH2zR/FP7HhRR7ysuU/AAAAPxMCAAAAAAAAAVcGAABCAAAAGA6x9s0fxT+uxBea9s3lPwAAAD8TAgAAAAAAAAFYBgAAQgAAAExV1Ods9cQ/rqfpFfvo5T8AAAA/IwIAAAAAAAABWQYAAEIAAACMnPfYC8vEP6uKu5H/A+Y/AAAAPyMCAAAAAAAAAVoGAABCAAAAwOMayqqgxD+rbY0NBB/mPwAAAD8yAgAAAAAAAAFbBgAAQgAAAPgqPrtJdsQ/pjMxBQ1V5j8AAAA/QgIAAAAAAAABXAYAAEIAAAA0cmGs6EvEP6gWA4ERcOY/AAAAP1ICAAAAAAAAAV0GAABCAAAANHJhrOhLxD+l+dT8FYvmPwAAAD9SAgAAAAAAAAFeBgAAQgAAAGy5hJ2HIcQ/o9ymeBqm5j8AAAA/YQIAAAAAAAABXwYAAEIAAABsuYSdhyHEP6C/ePQeweY/AAAAP3ECAAAAAAAAAWAGAABCAAAAbLmEnYchxD+hokpwI9zmPwAAAD9xAgAAAAAAAAFhBgAAQgAAAKQAqI4m98M/noUc7Cf35j8AAAA/gQIAAAAAAAABYgYAAEIAAACkAKiOJvfDP5xo7mcsEuc/AAAAP5ACAAAAAAAAAWMGAABCAAAApACojib3wz+ZS8DjMC3nPwAAAD+QAgAAAAAAAAFkBgAAQgAAAKQAqI4m98M/my6SXzVI5z8AAAA/oAIAAAAAAAABZQYAAEIAAABsuYSdhyHEP5sukl81SOc/AAAAP68CAAAAAAAAAWYGAABCAAAAbLmEnYchxD+ZEWTbOWPnPwAAAD+vAgAAAAAAAAFnBgAAQgAAAGy5hJ2HIcQ/lvQ1Vz5+5z8AAAA/vwIAAAAAAAABaAYAAEIAAAA0cmGs6EvEP5fXB9NCmec/AAAAP78CAAAAAAAAAWkGAABCAAAA+Co+u0l2xD+SnavKS8/nPwAAAD/PAgAAAAAAAAFqBgAAQgAAAIyc99gLy8Q/kIB9RlDq5z8AAAA/zwIAAAAAAAABawYAAEIAAABMVdTnbPXEP4wp87ldO+g/AAAAP94CAAAAAAAAAWwGAABCAAAA4MaNBS9KxT+K75axZnHoPwAAAD/eAgAAAAAAAAFtBgAAQgAAAKh/ahSQdMU/hrU6qW+n6D8AAAA/7gIAAAAAAAABbgYAAEIAAABsOEcj8Z7FP4eYDCV0wug/AAAAP+4CAAAAAAAAAW8GAABCAAAANPEjMlLJxT+Ee96geN3oPwAAAD/+AgAAAAAAAAFwBgAAQgAAAMhi3U8UHsY/f0GCmIET6T8AAAA//gIAAAAAAAABcQYAAEIAAABU1JZt1nLGP34HJpCKSek/AAAAPw0DAAAAAAAAAXIGAABCAAAA5EVQi5jHxj986vcLj2TpPwAAAD8dAwAAAAAAAAFzBgAAQgAAAORFUIuYx8Y/es3Jh5N/6T8AAAA/LAMAAAAAAAABdAYAAEIAAABwtwmpWhzHP3qwmwOYmuk/AAAAPywDAAAAAAAAAXUGAABCAAAAACnDxhxxxz92dj/7oNDpPwAAAD88AwAAAAAAAAF2BgAAQgAAAMjhn9V9m8c/dlkRd6Xr6T8AAAA/PAMAAAAAAAABdwYAAEIAAABYU1nzP/DHP3IftW6uIeo/AAAAPzwDAAAAAAAAAXgGAABCAAAAeDbMLsSZyD9w5Vhmt1fqPwAAAD9MAwAAAAAAAAF5BgAAQgAAANBgYlvnGMk/ao7O2cSo6j8AAAA/WwMAAAAAAAABegYAAEIAAADsQ9WWa8LJP2hUctHN3uo/AAAAP1sDAAAAAAAAAXsGAABCAAAADCdI0u9ryj9k/edE2y/rPwAAAD9rAwAAAAAAAAF8BgAAQgAAALh7dCs2ass/YKZduOiA6z8AAAA/awMAAAAAAAABfQYAAEIAAACcF8R1Gz7MP1xsAbDxtus/AAAAP2sDAAAAAAAAAX4GAABCAAAAgLMTwAASzT9aMqWn+uzrPwAAAD97AwAAAAAAAAF/BgAAQgAAAFDrslTLuc4/VPhInwMj7D8AAAA/igMAAAAAAAABgAYAAEIAAAA4hwKfsI3PP1T4SJ8DI+w/AAAAP5oDAAAAAAAAAYEGAABCAAAAKrU6bZob0D9W2xobCD7sPwAAAD+aAwAAAAAAAAGCBgAAQgAAAFTKhQMsW9A/Ur7slgxZ7D8AAAA/swMAAAAAAAABgwYAAEIAAACA39CZvZrQP1KhvhIRdOw/AAAAP7MDAAAAAAAAAYQGAABCAAAASJitqB7F0D9Sob4SEXTsPwAAAD+zAwAAAAAAAAGFBgAAQgAAAHSt+D6wBNE/UISQjhWP7D8AAAA/wwMAAAAAAAABhgYAAEIAAAA6ZtVNES/RP1CEkI4Vj+w/AAAAP8MDAAAAAAAAAYcGAABCAAAAnsJD1UFE0T9QhJCOFY/sPwAAAD/TAwAAAAAAAAGIBgAAQgAAAAIfslxyWdE/UGdiChqq7D8AAAA/0wMAAAAAAAABiQYAAEIAAAAuNP3yA5nRP1BnYgoaquw/AAAAP+IDAAAAAAAAAYoGAABCAAAA9uzZAWXD0T9OSjSGHsXsPwAAAD/iAwAAAAAAAAGLBgAAQgAAACACJZj2AtI/Tko0hh7F7D8AAAA/8gMAAAAAAAABjAYAAEIAAADougGnVy3SP05KNIYexew/AAAAP/IDAAAAAAAAAY0GAABCAAAAFNBMPels0j9OSjSGHsXsPwAAAD8CBAAAAAAAAAGOBgAAQgAAAD7ll9N6rNI/Si0GAiPg7D8AAAA/EQQAAAAAAAABjwYAAEIAAABq+uJpDOzSP0otBgIj4Ow/AAAAPxEEAAAAAAAAAZAGAABCAAAAlg8uAJ4r0z9IENh9J/vsPwAAAD8hBAAAAAAAAAGRBgAAQgAAAMIkeZYva9M/SPOp+SsW7T8AAAA/IQQAAAAAAAABkgYAAEIAAADsOcQswarTP0jzqfkrFu0/AAAAPyEEAAAAAAAAAZMGAABCAAAAFk8Pw1Lq0z9I86n5KxbtPwAAAD8wBAAAAAAAAAGUBgAAQgAAAKTAyOAUP9Q/SPOp+SsW7T8AAAA/MAQAAAAAAAABlQYAAEIAAADQ1RN3pn7UP0jzqfkrFu0/AAAAP0AEAAAAAAAAAZYGAABCAAAAwqM7HJno1D9I86n5KxbtPwAAAD9ABAAAAAAAAAGXBgAAQgAAAO64hrIqKNU/SNZ7dTAx7T8AAAA/UAQAAAAAAAABmAYAAEIAAAB+KkDQ7HzVP0jWe3UwMe0/AAAAP1AEAAAAAAAAAZkGAABCAAAAqj+LZn681T9I1nt1MDHtPwAAAD9fBAAAAAAAAAGaBgAAQgAAADixRIRAEdY/SNZ7dTAx7T8AAAA/XwQAAAAAAAABmwYAAEIAAABkxo8a0lDWP0jWe3UwMe0/AAAAP28EAAAAAAAAAZwGAABCAAAAkNvasGOQ1j9I1nt1MDHtPwAAAD9vBAAAAAAAAAGdBgAAQgAAALzwJUf1z9Y/SNZ7dTAx7T8AAAA/fwQAAAAAAAABngYAAEIAAADoBXHdhg/XP0jzqfkrFu0/AAAAP38EAAAAAAAAAZ8GAABCAAAAEBu8cxhP1z9IENh9J/vsPwAAAD+OBAAAAAAAAAGgBgAAQgAAANrTmIJ5edc/SBDYfSf77D8AAAA/jgQAAAAAAAABoQYAAEIAAACejHWR2qPXP0otBgIj4Ow/AAAAP54EAAAAAAAAAaIGAABCAAAAaEVSoDvO1z9QZ2IKGqrsPwAAAD+eBAAAAAAAAAGjBgAAQgAAAJRanTbNDdg/UGdiChqq7D8AAAA/rQQAAAAAAAABpAYAAEIAAABaE3pFLjjYP1CEkI4Vj+w/AAAAP60EAAAAAAAAAaUGAABCAAAAJMxWVI9i2D9Sob4SEXTsPwAAAD+9BAAAAAAAAAGmBgAAQgAAAIYoxdu/d9g/Ur7slgxZ7D8AAAA/vQQAAAAAAAABpwYAAEIAAABQ4aHqIKLYP1K+7JYMWew/AAAAP80EAAAAAAAAAagGAABCAAAAsj0QclG32D9W2xobCD7sPwAAAD/NBAAAAAAAAAGpBgAAQgAAABaafvmBzNg/VPhInwMj7D8AAAA/3AQAAAAAAAABqgYAAEIAAAB89uyAsuHYP1gVdyP/B+w/AAAAP+wEAAAAAAAAAasGAABCAAAA3lJbCOP22D9aMqWn+uzrPwAAAD/8BAAAAAAAAAGsBgAAQgAAAEKvyY8TDNk/XGwBsPG26z8AAAA/CwUAAAAAAAABrQYAAEIAAACkCzgXRCHZP1xsAbDxtus/AAAAPwsFAAAAAAAAAa4GAABCAAAACGimnnQ22T9ciS807ZvrPwAAAD8bBQAAAAAAAAGvBgAAQgAAAG7EFCalS9k/YMOLPORl6z8AAAA/GwUAAAAAAAABsAYAAEIAAADQIIOt1WDZP2LgucDfSus/AAAAPyoFAAAAAAAAAbEGAABCAAAA0CCDrdVg2T9k/edE2y/rPwAAAD86BQAAAAAAAAGyBgAAQgAAADR98TQGdtk/ZhoWydYU6z8AAAA/SgUAAAAAAAABswYAAEIAAAA0ffE0BnbZP2hUctHN3uo/AAAAP0oFAAAAAAAAAbQGAABCAAAAmtlfvDaL2T9qcaBVycPqPwAAAD9ZBQAAAAAAAAG1BgAAQgAAAJrZX7w2i9k/bKv8XcCN6j8AAAA/WQUAAAAAAAABtgYAAEIAAACa2V+8NovZP3DlWGa3V+o/AAAAP2kFAAAAAAAAAbcGAABCAAAAmtlfvDaL2T9yH7VuriHqPwAAAD9pBQAAAAAAAAG4BgAAQgAAAPw1zkNnoNk/es3Jh5N/6T8AAAA/eQUAAAAAAAABuQYAAEIAAAD8Nc5DZ6DZP34HJpCKSek/AAAAP4gFAAAAAAAAAboGAABCAAAAYJI8y5e12T9/QYKYgRPpPwAAAD+IBQAAAAAAAAG7BgAAQgAAAGCSPMuXtdk/gl6wHH346D8AAAA/mAUAAAAAAAABvAYAAEIAAABgkjzLl7XZP4eYDCV0wug/AAAAP5gFAAAAAAAAAb0GAABCAAAAYJI8y5e12T+GtTqpb6foPwAAAD+nBQAAAAAAAAG+BgAAQgAAAGCSPMuXtdk/idJoLWuM6D8AAAA/vAUAAAAAAAABvwYAAEIAAABgkjzLl7XZP4rvlrFmceg/AAAAP7wFAAAAAAAAAcAGAABCAAAAYJI8y5e12T+JDMU1YlboPwAAAD/MBQAAAAAAAAHBBgAAQgAAAGCSPMuXtdk/jCnzuV076D8AAAA/2wUAAAAAAAABwgYAAEIAAABgkjzLl7XZP45GIT5ZIOg/AAAAP+sFAAAAAAAAAcMGAABCAAAAYJI8y5e12T+RY0/CVAXoPwAAAD/7BQAAAAAAAAHEBgAAQgAAAPw1zkNnoNk/kWNPwlQF6D8AAAA/+wUAAAAAAAABxQYAAEIAAAD8Nc5DZ6DZP5CAfUZQ6uc/AAAAPwoGAAAAAAAAAcYGAABCAAAAmtlfvDaL2T+SnavKS8/nPwAAAD8KBgAAAAAAAAHHBgAAQgAAADR98TQGdtk/kp2rykvP5z8AAAA/GgYAAAAAAAAByAYAAEIAAAA0ffE0BnbZP5S62U5HtOc/AAAAPxoGAAAAAAAAAckGAABCAAAA0CCDrdVg2T+X1wfTQpnnPwAAAD8pBgAAAAAAAAHKBgAAQgAAAG7EFCalS9k/l9cH00KZ5z8AAAA/KQYAAAAAAAABywYAAEIAAAAIaKaedDbZP5b0NVc+fuc/AAAAPzkGAAAAAAAAAcwGAABCAAAAQq/JjxMM2T+ZEWTbOWPnPwAAAD85BgAAAAAAAAHNBgAAQgAAABaafvmBzNg/mRFk2zlj5z8AAAA/SQYAAAAAAAABzgYAAEIAAABQ4aHqIKLYP5sukl81SOc/AAAAP0kGAAAAAAAAAc8GAABCAAAAhijF27932D+ZS8DjMC3nPwAAAD9YBgAAAAAAAAHQBgAAQgAAAMBv6MxeTdg/nGjuZywS5z8AAAA/WAYAAAAAAAAB0QYAAEIAAAD4tgu+/SLYP5xo7mcsEuc/AAAAP2gGAAAAAAAAAdIGAABCAAAAaEVSoDvO1z+ehRzsJ/fmPwAAAD9oBgAAAAAAAAHTBgAAQgAAADwwBwqqjtc/oaJKcCPc5j8AAAA/aAYAAAAAAAAB1AYAAEIAAAB2dyr7SGTXP6C/ePQeweY/AAAAP3gGAAAAAAAAAdUGAABCAAAASmLfZLck1z+gv3j0HsHmPwAAAD+HBgAAAAAAAAHWBgAAQgAAAB5NlM4l5dY/o9ymeBqm5j8AAAA/hwYAAAAAAAAB1wYAAEIAAADyN0k4lKXWP6X51PwVi+Y/AAAAP5cGAAAAAAAAAdgGAABCAAAALH9sKTN71j+oFgOBEXDmPwAAAD+XBgAAAAAAAAHZBgAAQgAAAGTGjxrSUNY/qBYDgRFw5j8AAAA/pgYAAAAAAAAB2gYAAEIAAAA4sUSEQBHWP6YzMQUNVeY/AAAAP6YGAAAAAAAAAdsGAABCAAAAcvhndd/m1T+oUF+JCDrmPwAAAD+2BgAAAAAAAAHcBgAAQgAAAKo/i2Z+vNU/q22NDQQf5j8AAAA/tgYAAAAAAAAB3QYAAEIAAABG4xzfTafVP6ttjQ0EH+Y/AAAAP8YGAAAAAAAAAd4GAABCAAAAGs7RSLxn1T+rbY0NBB/mPwAAAD/GBgAAAAAAAAHfBgAAQgAAALZxY8GLUtU/q4q7kf8D5j8AAAA/1QYAAAAAAAAB4AYAAEIAAABUFfU5Wz3VP66n6RX76OU/AAAAP9UGAAAAAAAAAeEGAABCAAAAjFwYK/oS1T+up+kV++jlPwAAAD/lBgAAAAAAAAHiBgAAQgAAACgAqqPJ/dQ/rsQXmvbN5T8AAAA/9QYAAAAAAAAB4wYAAEIAAABgR82UaNPUP67EF5r2zeU/AAAAP/UGAAAAAAAAAeQGAABCAAAA/OpeDTi+1D+x4UUe8rLlPwAAAD8EBwAAAAAAAAHlBgAAQgAAADQygv7Wk9Q/sf5zou2X5T8AAAA/FAcAAAAAAAAB5gYAAEIAAADQ1RN3pn7UP7H+c6Ltl+U/AAAAPyMHAAAAAAAAAecGAABCAAAAbnml73Vp1D+zG6Im6XzlPwAAAD8jBwAAAAAAAAHoBgAAQgAAAAwdN2hFVNQ/sxuiJul85T8AAAA/MwcAAAAAAAAB6QYAAEIAAAAMHTdoRVTUP7Q40KrkYeU/AAAAP0MHAAAAAAAAAeoGAABCAAAAQmRaWeQp1D+0ONCq5GHlPwAAAD9DBwAAAAAAAAHrBgAAQgAAAN4H7NGzFNQ/t1X+LuBG5T8AAAA/UgcAAAAAAAAB7AYAAEIAAAB6q31Kg//TP7hyLLPbK+U/AAAAP2IHAAAAAAAAAe0GAABCAAAAFk8Pw1Lq0z+4ciyz2yvlPwAAAD9iBwAAAAAAAAHuBgAAQgAAALLyoDsi1dM/t49aN9cQ5T8AAAA/cgcAAAAAAAAB7wYAAEIAAABQljK08b/TP7ePWjfXEOU/AAAAP3IHAAAAAAAAAfAGAABCAAAA7DnELMGq0z+6rIi70vXkPwAAAD+BBwAAAAAAAAHxBgAAQgAAACSB5x1ggNM/u8m2P87a5D8AAAA/gQcAAAAAAAAB8gYAAEIAAABcyAoP/1XTP73m5MPJv+Q/AAAAP5EHAAAAAAAAAfMGAABCAAAAlg8uAJ4r0z+95uTDyb/kPwAAAD+gBwAAAAAAAAH0BgAAQgAAAM5WUfE8AdM/vgMTSMWk5D8AAAA/oAcAAAAAAAAB9QYAAEIAAAAGnnTi29bSP74DE0jFpOQ/AAAAP7AHAAAAAAAAAfYGAABCAAAAPuWX03qs0j/BIEHMwInkPwAAAD+wBwAAAAAAAAH3BgAAQgAAABTQTD3pbNI/wSBBzMCJ5D8AAAA/sAcAAAAAAAAB+AYAAEIAAABMF3AuiELSP8I9b1C8buQ/AAAAP7MHAAAAAAAAAfkGAABCAAAAIAIlmPYC0j/EWp3Ut1PkPwAAAD+zBwAAAAAAAAH6BgAAQgAAAFhJSImV2NE/xFqd1LdT5D8AAAA/wgcAAAAAAAAB+wYAAEIAAACSkGt6NK7RP8R3y1izOOQ/AAAAP8IHAAAAAAAAAfwGAABCAAAAyteOa9OD0T/Ed8tYszjkPwAAAD/SBwAAAAAAAAH9BgAAQgAAAAIfslxyWdE/xHfLWLM45D8AAAA/0gcAAAAAAAAB/gYAAEIAAACewkPVQUTRP8eU+dyuHeQ/AAAAP+IHAAAAAAAAAf8GAABCAAAAOmbVTREv0T/HlPncrh3kPwAAAD/iBwAAAAAAAAEABwAAQgAAANgJZ8bgGdE/x5T53K4d5D8AAAA/8QcAAAAAAAABAQcAAEIAAADYCWfG4BnRP8exJ2GqAuQ/AAAAPwEIAAAAAAAAAQIHAABCAAAA7ORDjOew6D9sYlQ1tDDYPwAAAD8AAAAAAAAAAAEDBwAAQgAAAFZaHsEekeg/bGJUNbQw2D8AAAA/EAAAAAAAAAABBAcAAEIAAAD0/a857nvoP3CcsD2r+tc/AAAAPxAAAAAAAAAAAQUHAABCAAAAkKFBsr1m6D9wnLA9q/rXPwAAAD8fAAAAAAAAAAEGBwAAQgAAAPoWHOf0Rug/cNYMRqLE1z8AAAA/HwAAAAAAAAABBwcAAEIAAABmjPYbLCfoP3QQaU6Zjtc/AAAAPx8AAAAAAAAAAQgHAABCAAAAntMZDcv85z94SsVWkFjXPwAAAD8vAAAAAAAAAAEJBwAAQgAAAKTshbrRx+c/fIQhX4ci1z8AAAA/LwAAAAAAAAABCgcAAEIAAAB41zokQIjnP36+fWd+7NY/AAAAPz8AAAAAAAAAAQsHAABCAAAAsB5eFd9d5z+C+NlvdbbWPwAAAD9OAAAAAAAAAAEMBwAAQgAAABqUOEoWPuc/gvjZb3W21j8AAAA/TgAAAAAAAAABDQcAAEIAAADwfu2zhP7mP4YyNnhsgNY/AAAAP14AAAAAAAAAAQ4HAABCAAAA/LDFDpKU5j+Ipu6IWhTWPwAAAD9tAAAAAAAAAAEPBwAAQgAAAJ5twzRoSuY/jOBKkVHe1T8AAAA/bQAAAAAAAAABEAcAAEIAAAB0WHie1grmP5Aap5lIqNU/AAAAP20AAAAAAAAAAREHAABCAAAA5ua+gBS25T+Wjl+qNjzVPwAAAD99AAAAAAAAAAESBwAAQgAAAOz/Ki4bgeU/msi7si0G1T8AAAA/jQAAAAAAAAABEwcAAEIAAADA6t+XiUHlP548dMMbmtQ/AAAAP40AAAAAAAAAARQHAABCAAAAxgNMRZAM5T+idtDLEmTUPwAAAD+cAAAAAAAAAAEVBwAAQgAAAJzuAK/+zOQ/prAs1Aku1D8AAAA/nAAAAAAAAAABFgcAAEIAAADSNSSgnaLkP6awLNQJLtQ/AAAAP6wAAAAAAAAAARcHAABCAAAAqCDZCQxj5D+msCzUCS7UPwAAAD+sAAAAAAAAAAEYBwAAQgAAAOJn/PqqOOQ/prAs1Aku1D8AAAA/rAAAAAAAAAABGQcAAEIAAABM3dYv4hjkP6awLNQJLtQ/AAAAP7wAAAAAAAAAARoHAABCAAAAhCT6IIHu4z+msCzUCS7UPwAAAD/LAAAAAAAAAAEbBwAAQgAAAO6Z1FW4zuM/prAs1Aku1D8AAAA/ywAAAAAAAAABHAcAAEIAAAAm4fdGV6TjP6awLNQJLtQ/AAAAP9sAAAAAAAAAAR0HAABCAAAA+sussMVk4z+idtDLEmTUPwAAAD/bAAAAAAAAAAEeBwAAQgAAAALlGF7ML+M/njx0wxua1D8AAAA/2wAAAAAAAAABHwcAAEIAAADVz83HOvDiP548dMMbmtQ/AAAAP+oAAAAAAAAAASAHAABCAAAA3eg5dUG74j+ePHTDG5rUPwAAAD8JAQAAAAAAAAEhBwAAQgAAAH+lN5sXceI/njx0wxua1D8AAAA/CQEAAAAAAAABIgcAAEIAAABUkOwEhjHiP548dMMbmtQ/AAAAPxkBAAAAAAAAASMHAABCAAAAxR4z58Pc4T+ePHTDG5rUPwAAAD8ZAQAAAAAAAAEkBwAAQgAAAAV/woVpfeE/njx0wxua1D8AAAA/GQEAAAAAAAABJQcAAEIAAAB2DQlopyjhP548dMMbmtQ/AAAAPygBAAAAAAAAASYHAABCAAAAeyZ1Fa7z4D+ePHTDG5rUPwAAAD8oAQAAAAAAAAEnBwAAQgAAALNtmAZNyeA/njx0wxua1D8AAAA/OAEAAAAAAAABKAcAAEIAAACJWE1wu4ngP548dMMbmtQ/AAAAPzgBAAAAAAAAASkHAABCAAAA880npfJp4D+aAhi7JNDUPwAAAD9IAQAAAAAAAAEqBwAAQgAAAF1DAtopSuA/mgIYuyTQ1D8AAAA/VwEAAAAAAAABKwcAAEIAAAD45pNS+TTgP5oCGLsk0NQ/AAAAP1cBAAAAAAAAASwHAABCAAAAlooly8gf4D+ayLuyLQbVPwAAAD9XAQAAAAAAAAEtBwAAQgAAADIut0OYCuA/lo5fqjY81T8AAAA/ZwEAAAAAAAABLgcAAEIAAAD+///////fP5aOX6o2PNU/AAAAP3YBAAAAAAAAAS8HAABCAAAAnKOReM/q3z+SVAOiP3LVPwAAAD92AQAAAAAAAAEwBwAAQgAAAJyjkXjP6t8/kBqnmUio1T8AAAA/hgEAAAAAAAABMQcAAEIAAAA4RyPxntXfP5Aap5lIqNU/AAAAP4YBAAAAAAAAATIHAABCAAAA0uq0aW7A3z+M4EqRUd7VPwAAAD+WAQAAAAAAAAEzBwAAQgAAAHCORuI9q98/iKbuiFoU1j8AAAA/pQEAAAAAAAABNAcAAEIAAAAOMthaDZbfP4ZskoBjStY/AAAAP7UBAAAAAAAAATUHAABCAAAADjLYWg2W3z+GMjZ4bIDWPwAAAD+1AQAAAAAAAAE2BwAAQgAAAKbVadPcgN8/hjI2eGyA1j8AAAA/xQEAAAAAAAABNwcAAEIAAABGeftLrGvfP4L42W91ttY/AAAAP8UBAAAAAAAAATgHAABCAAAA4ByNxHtW3z9+vn1nfuzWPwAAAD/UAQAAAAAAAAE5BwAAQgAAABpksLUaLN8/fIQhX4ci1z8AAAA/1AEAAAAAAAABOgcAAEIAAABSq9OmuQHfP3QQaU6Zjtc/AAAAP+QBAAAAAAAAATsHAABCAAAAiPL2l1jX3j9wnLA9q/rXPwAAAD/kAQAAAAAAAAE8BwAAQgAAAMY5Gon3rN4/aCj4LL1m2D8AAAA/8wEAAAAAAAABPQcAAEIAAAD8gD16loLeP2S0PxzP0tg/AAAAP/MBAAAAAAAAAT4HAABCAAAAag+EXNQt3j9aBisD6nTZPwAAAD8DAgAAAAAAAAE/BwAAQgAAAHxBXLfhw90/UpJy8vvg2T8AAAA/AwIAAAAAAAABQAcAAEIAAABOLBEhUITdP0rkXdkWg9o/AAAAPxMCAAAAAAAAAUEHAABCAAAAIhfGir5E3T9ENknAMSXbPwAAAD8TAgAAAAAAAAFCBwAAQgAAAJSlDG3879w/PsKQr0OR2z8AAAA/IgIAAAAAAAABQwcAAEIAAABokMHWarDcPzQUfJZeM9w/AAAAPyICAAAAAAAAAUQHAABCAAAAPHt2QNlw3D8woMOFcJ/cPwAAAD8yAgAAAAAAAAFFBwAAQgAAAHbCmTF4Rtw/JPKubItB3T8AAAA/MgIAAAAAAAABRgcAAEIAAACsCb0iFxzcPyB+9ludrd0/AAAAP0ICAAAAAAAAAUcHAABCAAAA5lDgE7bx2z8YCj5LrxnePwAAAD9CAgAAAAAAAAFIBwAAQgAAAID0cYyF3Ns/EpaFOsGF3j8AAAA/UQIAAAAAAAABSQcAAEIAAAAemAMFVcfbPwrocCHcJ98/AAAAP1ECAAAAAAAAAUoHAABCAAAAujuVfSSy2z8KrhQZ5V3fPwAAAD9hAgAAAAAAAAFLBwAAQgAAALo7lX0ksts/AjpcCPfJ3z8AAAA/cAIAAAAAAAABTAcAAEIAAAC6O5V9JLLbP/7//////98/AAAAP4ACAAAAAAAAAU0HAABCAAAAujuVfSSy2z//4tF7BBvgPwAAAD+QAgAAAAAAAAFOBwAAQgAAALo7lX0ksts//MWj9wg24D8AAAA/kAIAAAAAAAABTwcAAEIAAAC6O5V9JLLbP/uodXMNUeA/AAAAP58CAAAAAAAAAVAHAABCAAAAujuVfSSy2z/4bhlrFofgPwAAAD+fAgAAAAAAAAFRBwAAQgAAALo7lX0ksts/9TS9Yh+94D8AAAA/rwIAAAAAAAABUgcAAEIAAAC6O5V9JLLbP/L6YFoo8+A/AAAAP68CAAAAAAAAAVMHAABCAAAAHpgDBVXH2z/vwARSMSnhPwAAAD+/AgAAAAAAAAFUBwAAQgAAAB6YAwVVx9s/64aoSTpf4T8AAAA/vwIAAAAAAAABVQcAAEIAAACA9HGMhdzbP+lMTEFDleE/AAAAP84CAAAAAAAAAVYHAABCAAAA5lDgE7bx2z/nEvA4TMvhPwAAAD/OAgAAAAAAAAFXBwAAQgAAAEqtTpvmBtw/4btlrFkc4j8AAAA/3gIAAAAAAAABWAcAAEIAAAASZiuqRzHcP9sqfxdwo+I/AAAAP+0CAAAAAAAAAVkHAABCAAAAdsKZMXhG3D/X0/SKffTiPwAAAD/tAgAAAAAAAAFaBwAAQgAAANgeCLmoW9w/1JmYgoYq4z8AAAA//QIAAAAAAAABWwcAAEIAAACi1+THCYbcP85CDvaTe+M/AAAAP/0CAAAAAAAAAVwHAABCAAAABDRTTzqb3D/MCLLtnLHjPwAAAD8BAwAAAAAAAAFdBwAAQgAAADJJnuXL2tw/x7EnYaoC5D8AAAA/EAMAAAAAAAABXgcAAEIAAADAulcDji/dP8I9b1C8buQ/AAAAPxADAAAAAAAAAV8HAABCAAAAhnM0Eu9Z3T+95uTDyb/kPwAAAD8gAwAAAAAAAAFgBwAAQgAAAE4sESFQhN0/t49aN9cQ5T8AAAA/IAMAAAAAAAABYQcAAEIAAAAU5e0vsa7dP7dV/i7gRuU/AAAAPzADAAAAAAAAAWIHAABCAAAAQPo4xkLu3T+x/nOi7ZflPwAAAD8wAwAAAAAAAAFjBwAAQgAAAAqzFdWjGN4/rsQXmvbN5T8AAAA/PwMAAAAAAAABZAcAAEIAAADQa/LjBEPeP6uKu5H/A+Y/AAAAPz8DAAAAAAAAAWUHAABCAAAA/IA9epaC3j+oUF+JCDrmPwAAAD9PAwAAAAAAAAFmBwAAQgAAAMY5Gon3rN4/pfnU/BWL5j8AAAA/TwMAAAAAAAABZwcAAEIAAABSq9OmuQHfP6C/ePQeweY/AAAAP14DAAAAAAAAAWgHAABCAAAAfsAePUtB3z+caO5nLBLnPwAAAD9eAwAAAAAAAAFpBwAAQgAAAKbVadPcgN8/mRFk2zlj5z8AAAA/bgMAAAAAAAABagcAAEIAAAA4RyPxntXfP5fXB9NCmec/AAAAP24DAAAAAAAAAWsHAABCAAAAMi63Q5gK4D+QgH1GUOrnPwAAAD9+AwAAAAAAAAFsBwAAQgAAACwVS5aRP+A/jCnzuV076D8AAAA/fgMAAAAAAAABbQcAAEIAAABWKpYsI3/gP4nSaC1rjOg/AAAAP40DAAAAAAAAAW4HAABCAAAAUREqfxy04D+HmAwldMLoPwAAAD+dAwAAAAAAAAFvBwAAQgAAAELfUSQPHuE/fgcmkIpJ6T8AAAA/nQMAAAAAAAABcAcAAEIAAABv9Jy6oF3hP3rNyYeTf+k/AAAAP60DAAAAAAAAAXEHAABCAAAAmwnoUDKd4T94k21/nLXpPwAAAD+tAwAAAAAAAAFyBwAAQgAAAGHCxF+Tx+E/dlkRd6Xr6T8AAAA/vAMAAAAAAAABcwcAAEIAAABbqViyjPzhP3Q84/KpBuo/AAAAP7wDAAAAAAAAAXQHAABCAAAAVJDsBIYx4j9uAofqsjzqPwAAAD/MAwAAAAAAAAF1BwAAQgAAAH+lN5sXceI/cOVYZrdX6j8AAAA/zAMAAAAAAAABdgcAAEIAAABIXhSqeJviP27IKuK7cuo/AAAAP9sDAAAAAAAAAXcHAABCAAAAQUWo/HHQ4j9sq/xdwI3qPwAAAD/bAwAAAAAAAAF4BwAAQgAAADosPE9rBeM/anGgVcnD6j8AAAA/6wMAAAAAAAABeQcAAEIAAABmQYfl/ETjP2Q3RE3S+eo/AAAAP+sDAAAAAAAAAXoHAABCAAAAklbSe46E4z9mGhbJ1hTrPwAAAD/7AwAAAAAAAAF7BwAAQgAAAFgPr4rvruM/ZP3nRNsv6z8AAAA/+wMAAAAAAAABfAcAAEIAAACEJPogge7jP2DDizzkZes/AAAAPwoEAAAAAAAAAX0HAABCAAAATN3WL+IY5D9gpl246IDrPwAAAD8KBAAAAAAAAAF+BwAAQgAAAETEaoLbTeQ/XIkvNO2b6z8AAAA/GgQAAAAAAAABfwcAAEIAAAAMfUeRPHjkP1xsAbDxtus/AAAAPxoEAAAAAAAAAYAHAABCAAAAogdtXAWY5D9aMqWn+uzrPwAAAD8aBAAAAAAAAAGBBwAAQgAAAM4cuPKW1+Q/WBV3I/8H7D8AAAA/KgQAAAAAAAABggcAAEIAAAD4MQOJKBflP1T4SJ8DI+w/AAAAPyoEAAAAAAAAAYMHAABCAAAA8hiX2yFM5T9W2xobCD7sPwAAAD85BAAAAAAAAAGEBwAAQgAAAOz/Ki4bgeU/Ur7slgxZ7D8AAAA/SQQAAAAAAAABhQcAAEIAAADm5r6AFLblP1KhvhIRdOw/AAAAP0kEAAAAAAAAAYYHAABCAAAAEPwJF6b15T9QhJCOFY/sPwAAAD9YBAAAAAAAAAGHBwAAQgAAAArjnWmfKuY/UISQjhWP7D8AAAA/WAQAAAAAAAABiAcAAEIAAABoJqBDyXTmP1CEkI4Vj+w/AAAAP1gEAAAAAAAAAYkHAABCAAAAxGmiHfO+5j9QhJCOFY/sPwAAAD9oBAAAAAAAAAGKBwAAQgAAACKtpPccCec/UISQjhWP7D8AAAA/aAQAAAAAAAABiwcAAEIAAAAalDhKFj7nP1CEkI4Vj+w/AAAAP3gEAAAAAAAAAYwHAABCAAAARqmD4Kd95z9QhJCOFY/sPwAAAD+HBAAAAAAAAAGNBwAAQgAAAEKQFzOhsuc/UISQjhWP7D8AAAA/hwQAAAAAAAABjgcAAEIAAABspWLJMvLnP1KhvhIRdOw/AAAAP4cEAAAAAAAAAY8HAABCAAAAZoz2Gywn6D9Sob4SEXTsPwAAAD+XBAAAAAAAAAGQBwAAQgAAAF5zim4lXOg/Ur7slgxZ7D8AAAA/lwQAAAAAAAABkQcAAEIAAABWWh7BHpHoP1K+7JYMWew/AAAAP6cEAAAAAAAAAZIHAABCAAAAUkGyExjG6D9SvuyWDFnsPwAAAD+nBAAAAAAAAAGTBwAAQgAAAHxW/ampBek/VtsaGwg+7D8AAAA/tgQAAAAAAAABlAcAAEIAAACoa0hAO0XpP1bbGhsIPuw/AAAAP8YEAAAAAAAAAZUHAABCAAAAoFLckjR66T9U+EifAyPsPwAAAD/GBAAAAAAAAAGWBwAAQgAAAP6V3mxexOk/WBV3I/8H7D8AAAA/1QQAAAAAAAABlwcAAEIAAAAqqykD8APqP1oypaf67Os/AAAAP9UEAAAAAAAAAZgHAABCAAAAJJK9Vek46j9aT9Mr9tHrPwAAAD/VBAAAAAAAAAGZBwAAQgAAAE6nCOx6eOo/XGwBsPG26z8AAAA/5QQAAAAAAAABmgcAAEIAAABIjpw+dK3qP1yJLzTtm+s/AAAAP+UEAAAAAAAAAZsHAABCAAAAdKPn1AXt6j9gpl246IDrPwAAAD/1BAAAAAAAAAGcBwAAQgAAADxcxONmF+s/YMOLPORl6z8AAAA/9QQAAAAAAAABnQcAAEIAAAA0Q1g2YEzrP2DDizzkZes/AAAAPwQFAAAAAAAAAZ4HAABCAAAA/Ps0RcF26z9i4LnA30rrPwAAAD8JBQAAAAAAAAGfBwAAQgAAAJKGWhCKlus/ZP3nRNsv6z8AAAA/GQUAAAAAAAABoAcAAEIAAAAoEYDbUrbrP2YaFsnWFOs/AAAAPykFAAAAAAAAAaEHAABCAAAAjG3uYoPL6z9kN0RN0vnqPwAAAD8pBQAAAAAAAAGiBwAAQgAAAFQmy3Hk9es/ZDdETdL56j8AAAA/KQUAAAAAAAABowcAAEIAAAAc36eARSDsP2Q3RE3S+eo/AAAAPzgFAAAAAAAAAaQHAABCAAAAsmnNSw5A7D9oVHLRzd7qPwAAAD9IBQAAAAAAAAGlBwAAQgAAAHgiqlpvauw/anGgVcnD6j8AAAA/SAUAAAAAAAABpgcAAEIAAAAOrc8lOIrsP2qOztnEqOo/AAAAP1cFAAAAAAAAAacHAABCAAAA1mWsNJm07D9sq/xdwI3qPwAAAD9XBQAAAAAAAAGoBwAAQgAAAJweiUP63uw/bKv8XcCN6j8AAAA/VwUAAAAAAAABqQcAAEIAAAAyqa4Ow/7sP27IKuK7cuo/AAAAP2cFAAAAAAAAAaoHAABCAAAAlgUdlvMT7T9w5Vhmt1fqPwAAAD93BQAAAAAAAAGrBwAAQgAAAPphix0kKe0/bgKH6rI86j8AAAA/dwUAAAAAAAABrAcAAEIAAABevvmkVD7tP3ZZEXel6+k/AAAAP4YFAAAAAAAAAa0HAABCAAAAkOyw6OxI7T94k21/nLXpPwAAAD+GBQAAAAAAAAGuBwAAQgAAAMIaaCyFU+0/erCbA5ia6T8AAAA/lgUAAAAAAAABrwcAAEIAAAD0SB9wHV7tP34HJpCKSek/AAAAP5YFAAAAAAAAAbAHAABCAAAA9EgfcB1e7T9/QYKYgRPpPwAAAD+WBQAAAAAAAAGxBwAAQgAAACR31rO1aO0/h5gMJXTC6D8AAAA/pgUAAAAAAAABsgcAAEIAAABYpY33TXPtP4nSaC1rjOg/AAAAP6YFAAAAAAAAAbMHAABCAAAAitNEO+Z97T+MKfO5XTvoPwAAAD+1BQAAAAAAAAG0BwAAQgAAAIrTRDvmfe0/kIB9RlDq5z8AAAA/tQUAAAAAAAABtQcAAEIAAACK00Q75n3tP5fXB9NCmec/AAAAP8UFAAAAAAAAAbYHAABCAAAAitNEO+Z97T+bLpJfNUjnPwAAAD/FBQAAAAAAAAG3BwAAQgAAAIrTRDvmfe0/noUc7Cf35j8AAAA/1AUAAAAAAAABuAcAAEIAAABYpY33TXPtP6X51PwVi+Y/AAAAP9QFAAAAAAAAAbkHAABCAAAAJHfWs7Vo7T+rbY0NBB/mPwAAAD/kBQAAAAAAAAG6BwAAQgAAAPRIH3AdXu0/seFFHvKy5T8AAAA/5AUAAAAAAAABuwcAAEIAAADCGmgshVPtP7dV/i7gRuU/AAAAP/QFAAAAAAAAAbwHAABCAAAAkOyw6OxI7T+6rIi70vXkPwAAAD/0BQAAAAAAAAG9BwAAQgAAACyQQmG8M+0/wSBBzMCJ5D8AAAA/AwYAAAAAAAABvgcAAEIAAAD6YYsdJCntP8RandS3U+Q/AAAAPwMGAAAAAAAAAb8HAABCAAAAyDPU2Yse7T/HsSdhqgLkPwAAAD8TBgAAAAAAAAHABwAAQgAAAGTXZVJbCe0/y+uDaaHM4z8AAAA/EwYAAAAAAAABwQcAAEIAAAAyqa4Ow/7sP85CDvaTe+M/AAAAPyMGAAAAAAAAAcIHAABCAAAAAHv3yir07D/RfGr+ikXjPwAAAD8jBgAAAAAAAAHDBwAAQgAAANBMQIeS6ew/1bbGBoIP4z8AAAA/MgYAAAAAAAABxAcAAEIAAABq8NH/YdTsP9fwIg952eI/AAAAPzIGAAAAAAAAAcUHAABCAAAABpRjeDG/7D/fgQmkYlLiPwAAAD9CBgAAAAAAAAHGBwAAQgAAAHIJPq1on+w/5NiTMFUB4j8AAAA/UQYAAAAAAAABxwcAAEIAAAAOrc8lOIrsP+lMTEFDleE/AAAAP1EGAAAAAAAAAcgHAABCAAAAeCKqWm9q7D/rhqhJOl/hPwAAAD9hBgAAAAAAAAHJBwAAQgAAABTGO9M+Vew/8d0y1iwO4T8AAAA/cQYAAAAAAAABygcAAEIAAACyac1LDkDsP/U0vWIfveA/AAAAP3EGAAAAAAAAAcsHAABCAAAAHN+ngEUg7D/5i0fvEWzgPwAAAD9xBgAAAAAAAAHMBwAAQgAAAFQmy3Hk9es//v//////3z8AAAA/gAYAAAAAAAABzQcAAEIAAAC+m6WmG9brPwquFBnlXd8/AAAAP4AGAAAAAAAAAc4HAABCAAAAKBGA21K26z8QXCkyyrvePwAAAD+QBgAAAAAAAAHPBwAAQgAAAMS0EVQioes/FtDhQrhP3j8AAAA/kAYAAAAAAAAB0AcAAEIAAABgWKPM8YvrPx5EmlOm490/AAAAP6AGAAAAAAAAAdEHAABCAAAAys19ASls6z8k8q5si0HdPwAAAD+vBgAAAAAAAAHSBwAAQgAAAGhxD3r4Vus/KmZnfXnV3D8AAAA/rwYAAAAAAAAB0wcAAEIAAAA0Q1g2YEzrPzLaH45nadw/AAAAP78GAAAAAAAAAdQHAABCAAAAoLgya5cs6z84TtieVf3bPwAAAD+/BgAAAAAAAAHVBwAAQgAAAGyKeyf/Ies/PsKQr0OR2z8AAAA/vwYAAAAAAAAB1gcAAEIAAAAKLg2gzgzrP0Q2ScAxJds/AAAAP84GAAAAAAAAAdcHAABCAAAApNGeGJ736j9GcKXIKO/aPwAAAD/OBgAAAAAAAAHYBwAAQgAAAEJ1MJFt4uo/SuRd2RaD2j8AAAA/3gYAAAAAAAAB2QcAAEIAAAB6vFOCDLjqP1KScvL74Nk/AAAAP94GAAAAAAAAAdoHAABCAAAA5DEut0OY6j9aBisD6nTZPwAAAD/uBgAAAAAAAAHbBwAAQgAAAE6nCOx6eOo/ZLQ/HM/S2D8AAAA/7gYAAAAAAAAB3AcAAEIAAACI7ivdGU7qP2xiVDW0MNg/AAAAP/0GAAAAAAAAAd0HAABCAAAA8GMGElEu6j9w1gxGosTXPwAAAD/9BgAAAAAAAAHeBwAAQgAAACqrKQPwA+o/eErFVpBY1z8AAAA/DQcAAAAAAAAB3wcAAEIAAACUIAQ4J+TpP36+fWd+7NY/AAAAPyEHAAAAAAAAAeAHAABCAAAAMMSVsPbO6T+C+NlvdbbWPwAAAD8hBwAAAAAAAAHhBwAAQgAAAAavShplj+k/hmySgGNK1j8AAAA/MAcAAAAAAAAB4gcAAEIAAACgUtySNHrpP4ZskoBjStY/AAAAPzAHAAAAAAAAAeMHAABCAAAAPvZtCwRl6T+Ipu6IWhTWPwAAAD9ABwAAAAAAAAHkBwAAQgAAANqZ/4PTT+k/jOBKkVHe1T8AAAA/QAcAAAAAAAAB5QcAAEIAAAB2PZH8ojrpP4zgSpFR3tU/AAAAP08HAAAAAAAAAeYHAABCAAAAEuEidXIl6T+M4EqRUd7VPwAAAD9PBwAAAAAAAAHnBwAAQgAAALCEtO1BEOk/kBqnmUio1T8AAAA/XwcAAAAAAAAB6AcAAEIAAABKKEZmEfvoP5Aap5lIqNU/AAAAP18HAAAAAAAAAekHAABCAAAA6MvX3uDl6D+SVAOiP3LVPwAAAD9vBwAAAAAAAAHqBwAAQgAAAIJvaVew0Og/klQDoj9y1T8AAAA/bwcAAAAAAAAB6wcAAEIAAAAgE/vPf7voP5JUA6I/ctU/AAAAP34HAAAAAAAAAewHAABCAAAAiojVBLeb6D+SVAOiP3LVPwAAAD9+BwAAAAAAAAHtBwAAQgAAACYsZ32Ghug/klQDoj9y1T8AAAA/jgcAAAAAAAAB7gcAAEIAAADCz/j1VXHoP5JUA6I/ctU/AAAAP44HAAAAAAAAAe8HAABCAAAAXnOKbiVc6D+SVAOiP3LVPwAAAD+eBwAAAAAAAAHwBwAAQgAAAMjoZKNcPOg/kBqnmUio1T8AAAA/rQcAAAAAAAAB8QcAAEIAAACWuq1fxDHoP5Aap5lIqNU/AAAAP60HAAAAAAAAAfIHAABCAAAAZoz2Gywn6D+QGqeZSKjVPwAAAD+9BwAAAAAAAAHzBwAAQgAAADJeP9iTHOg/kBqnmUio1T8AAAA/vQcAAAAAAAAB9AcAAEIAAAACMIiU+xHoP5Aap5lIqNU/AAAAP8wHAAAAAAAAAfUHAABCAAAAzgHRUGMH6D+QGqeZSKjVPwAAAD/MBwAAAAAAAAH2BwAAQgAAAJ7TGQ3L/Oc/kBqnmUio1T8AAAA/3AcAAAAAAAAB9wcAAEIAAABspWLJMvLnP5Aap5lIqNU/AAAAP+wHAAAAAAAAAfgHAABCAAAAOHerhZrn5z+QGqeZSKjVPwAAAD/7BwAAAAAAAAH5BwAAQgAAAAhJ9EEC3ec/kBqnmUio1T8AAAA/CwgAAAAAAAAB+gcAAEIAAADWGj3+adLnP5Aap5lIqNU/AAAAPxsIAAAAAAAAAfsHAABCAAAA1ho9/mnS5z+M4EqRUd7VPwAAAD86CAAAAAAAAAH8BwAAQgAAAKTshbrRx+c/jOBKkVHe1T8AAAA/SQgAAAAAAAAB/QcAAEIAAAAodNygFVHBPzhO2J5V/ds/AAAAPwAAAAAAAAAAAf4HAABCAAAAZLv/kbQmwT84TtieVf3bPwAAAD8AAAAAAAAAAAH/BwAAQgAAANRJRnTy0cA/OIg0p0zH2z8AAAA/HwAAAAAAAAABAAgAAEIAAABE2IxWMH3APz7CkK9Dkds/AAAAPy4AAAAAAAAAAQEIAABCAAAAtGbTOG4owD8+/Oy3OlvbPwAAAD8uAAAAAAAAAAECCAAAQgAAAEjqMzZYp78/Pvzstzpb2z8AAAA/PgAAAAAAAAABAwgAAEIAAACglQfdEam+Pz787Lc6W9s/AAAAPz4AAAAAAAAAAQQIAABCAAAAgLKUoY3/vT8+/Oy3OlvbPwAAAD9OAAAAAAAAAAEFCAAAQgAAAGjPIWYJVr0/Pvzstzpb2z8AAAA/TgAAAAAAAAABBggAAEIAAABA7K4qhay8Pz787Lc6W9s/AAAAP10AAAAAAAAAAQcIAABCAAAAsHr1DMNXvD8+/Oy3OlvbPwAAAD9dAAAAAAAAAAEICAAAQgAAAJiXgtE+rrs/Pvzstzpb2z8AAAA/bQAAAAAAAAABCQgAAEIAAAB4tA+WugS7Pz787Lc6W9s/AAAAP20AAAAAAAAAAQoIAABCAAAA6EJWePivuj8+/Oy3OlvbPwAAAD99AAAAAAAAAAELCAAAQgAAAFjRnFo2W7o/Pvzstzpb2z8AAAA/fQAAAAAAAAABDAgAAEIAAADIX+M8dAa6Pz787Lc6W9s/AAAAP4wAAAAAAAAAAQ0IAABCAAAAGAu34y0IuT8+/Oy3OlvbPwAAAD+MAAAAAAAAAAEOCAAAQgAAAIyZ/cVrs7g/Pvzstzpb2z8AAAA/nAAAAAAAAAABDwgAAEIAAABwtoqK5wm4Pz787Lc6W9s/AAAAP5wAAAAAAAAAARAIAABCAAAAUNMXT2Ngtz8+/Oy3OlvbPwAAAD+rAAAAAAAAAAERCAAAQgAAADTwpBPftrY/PsKQr0OR2z8AAAA/qwAAAAAAAAABEggAAEIAAACEm3i6mLi1PziINKdMx9s/AAAAP7sAAAAAAAAAARMIAABCAAAA2EZMYVK6tD84TtieVf3bPwAAAD+7AAAAAAAAAAEUCAAAQgAAALRj2SXOELQ/NBR8ll4z3D8AAAA/ywAAAAAAAAABFQgAAEIAAAAMD63MhxKzPzLaH45nadw/AAAAP8sAAAAAAAAAARYIAABCAAAAYLqAc0EUsj8y2h+OZ2ncPwAAAD/LAAAAAAAAAAEXCAAAQgAAALBlVBr7FbE/MKDDhXCf3D8AAAA/2gAAAAAAAAABGAgAAEIAAAAAESjBtBewPypmZ3151dw/AAAAP+oAAAAAAAAAARkIAABCAAAA0FtqC2Hcrj8oLAt1ggvdPwAAAD/qAAAAAAAAAAEaCAAAQgAAAFjPnh1QNqw/KCwLdYIL3T8AAAA/6gAAAAAAAAABGwgAAEIAAAAQCbmmR+OqPyTyrmyLQd0/AAAAP/oAAAAAAAAAARwIAABCAAAAuF9g9LrmqD8kuFJklHfdPwAAAD8JAQAAAAAAAAEdCAAAQgAAAICZen2yk6c/IH72W52t3T8AAAA/CQEAAAAAAAABHggAAEIAAABA05QGqkCmPyB+9ludrd0/AAAAPwkBAAAAAAAAAR8IAABCAAAACA2vj6HtpD8eRJpTpuPdPwAAAD8ZAQAAAAAAAAEgCAAAQgAAAKhjVt0U8aI/GAo+S68Z3j8AAAA/GQEAAAAAAAABIQgAAEIAAABonXBmDJ6hPxbQ4UK4T94/AAAAPygBAAAAAAAAASIIAABCAAAAULr9Koj0oD8SloU6wYXePwAAAD8oAQAAAAAAAAEjCAAAQgAAACDoL2j/Qp8/EFwpMsq73j8AAAA/OAEAAAAAAAABJAgAAEIAAADgIUrx9u+dPxAizSnT8d4/AAAAP0gBAAAAAAAAASUIAABCAAAAsFtkeu6cnD8KrhQZ5V3fPwAAAD9XAQAAAAAAAAEmCAAAQgAAAHCVfgPmSZs/BHS4EO6T3z8AAAA/VwEAAAAAAAABJwgAAEIAAAAwz5iM3faZPwI6XAj3yd8/AAAAP2cBAAAAAAAAASgIAABCAAAAwELNnsxQlz/8xaP3CDbgPwAAAD9nAQAAAAAAAAEpCAAAQgAAAPDvGzqzV5M/+YtH7xFs4D8AAAA/dwEAAAAAAAABKggAAEIAAACAY1BMorGQP/dR6+YaouA/AAAAP4YBAAAAAAAAASsIAABCAAAAoDrVqjO9jj/y+mBaKPPgPwAAAD+GAQAAAAAAAAEsCAAAQgAAACCVcuEAy4Y/7qPWzTVE4T8AAAA/hgEAAAAAAAABLQgAAEIAAACACKfz7ySEP+lMTEFDleE/AAAAP5sBAAAAAAAAAS4IAABCAAAAgAin8+8khD/nEvA4TMvhPwAAAD+bAQAAAAAAAAEvCAAAQgAAAEB82wXffoE/5NiTMFUB4j8AAAA/qgEAAAAAAAABMAgAAEIAAABA3x8wnLF9P9+BCaRiUuI/AAAAP6oBAAAAAAAAATEIAABCAAAAgMaIVHpleD/cR62ba4jiPwAAAD+6AQAAAAAAAAEyCAAAQgAAAIDGiFR6ZXg/2A1Rk3S+4j8AAAA/ugEAAAAAAAABMwgAAEIAAACAxohUemV4P9fT9Ip99OI/AAAAP8oBAAAAAAAAATQIAABCAAAAgMaIVHpleD/UmZiChirjPwAAAD/ZAQAAAAAAAAE1CAAAQgAAAIDGiFR6ZXg/0V88eo9g4z8AAAA/2QEAAAAAAAABNggAAEIAAACAxohUemV4P80l4HGYluM/AAAAP9kBAAAAAAAAATcIAABCAAAAgMaIVHpleD/MCLLtnLHjPwAAAD/pAQAAAAAAAAE4CAAAQgAAAIDGiFR6ZXg/y+uDaaHM4z8AAAA/6QEAAAAAAAABOQgAAEIAAACAxohUemV4P8jOVeWl5+M/AAAAP/kBAAAAAAAAAToIAABCAAAAgMaIVHpleD/HlPncrh3kPwAAAD8IAgAAAAAAAAE7CAAAQgAAAIDGiFR6ZXg/xHfLWLM45D8AAAA/CAIAAAAAAAABPAgAAEIAAABA3x8wnLF9P8I9b1C8buQ/AAAAPwgCAAAAAAAAAT0IAABCAAAAQN8fMJyxfT+95uTDyb/kPwAAAD8YAgAAAAAAAAE+CAAAQgAAAEB82wXffoE/u8m2P87a5D8AAAA/JwIAAAAAAAABPwgAAEIAAACACKfz7ySEP7ePWjfXEOU/AAAAPycCAAAAAAAAAUAIAABCAAAAgAin8+8khD+4ciyz2yvlPwAAAD83AgAAAAAAAAFBCAAAQgAAACCVcuEAy4Y/tDjQquRh5T8AAAA/NwIAAAAAAAABQggAAEIAAADAIT7PEXGJP7H+c6Ltl+U/AAAAPzcCAAAAAAAAAUMIAABCAAAAIK4JvSIXjD+x4UUe8rLlPwAAAD9HAgAAAAAAAAFECAAAQgAAAKA61aozvY4/q4q7kf8D5j8AAAA/RwIAAAAAAAABRQgAAEIAAADQKTbDqgSSP6hQX4kIOuY/AAAAP1YCAAAAAAAAAUYIAABCAAAA8O8bOrNXkz+mMzEFDVXmPwAAAD9mAgAAAAAAAAFHCAAAQgAAAEC2AbG7qpQ/pfnU/BWL5j8AAAA/ZgIAAAAAAAABSAgAAEIAAABwfOcnxP2VP6PcpngapuY/AAAAP3YCAAAAAAAAAUkIAABCAAAAwELNnsxQlz+gv3j0HsHmPwAAAD92AgAAAAAAAAFKCAAAQgAAAOAIsxXVo5g/oaJKcCPc5j8AAAA/dgIAAAAAAAABSwgAAEIAAABwlX4D5kmbP5xo7mcsEuc/AAAAP4UCAAAAAAAAAUwIAABCAAAAMNeK7wNLoD+ZEWTbOWPnPwAAAD+VAgAAAAAAAAFNCAAAQgAAAGidcGYMnqE/lLrZTke05z8AAAA/lQIAAAAAAAABTggAAEIAAAC4RskYmZqjP5CAfUZQ6uc/AAAAP6QCAAAAAAAAAU8IAABCAAAACA2vj6HtpD+RY0/CVAXoPwAAAD+kAgAAAAAAAAFQCAAAQgAAAEDTlAaqQKY/jCnzuV076D8AAAA/tAIAAAAAAAABUQgAAEIAAACYfO24Nj2oP4kMxTViVug/AAAAP7QCAAAAAAAAAVIIAABCAAAA0ELTLz+QqT+J0mgta4zoPwAAAD/EAgAAAAAAAAFTCAAAQgAAABAJuaZH46o/hrU6qW+n6D8AAAA/xAIAAAAAAAABVAgAAEIAAABYz54dUDasP4eYDCV0wug/AAAAP9MCAAAAAAAAAVUIAABCAAAAiJWElFiJrT+CXrAcffjoPwAAAD/TAgAAAAAAAAFWCAAAQgAAAOg+3Ublha8/f0GCmIET6T8AAAA/4wIAAAAAAAABVwgAAEIAAACQguHedmywP34HJpCKSek/AAAAP+MCAAAAAAAAAVgIAABCAAAAPNcNOL1qsT986vcLj2TpPwAAAD/zAgAAAAAAAAFZCAAAQgAAACjyHwgMvLM/dlkRd6Xr6T8AAAA/EgMAAAAAAAABWggAAEIAAACgfuv1HGK2P24Ch+qyPOo/AAAAPyEDAAAAAAAAAVsIAABCAAAAQO4pH7KxuT9qcaBVycPqPwAAAD8hAwAAAAAAAAFcCAAAQgAAAJiXgtE+rrs/ZhoWydYU6z8AAAA/MQMAAAAAAAABXQgAAEIAAABozyFmCVa9P2LgucDfSus/AAAAPzEDAAAAAAAAAV4IAABCAAAAKAfB+tP9vj9gpl246IDrPwAAAD9BAwAAAAAAAAFfCAAAQgAAALRm0zhuKMA/XGwBsPG26z8AAAA/QQMAAAAAAAABYAgAAEIAAABku/+RtCbBP1oypaf67Os/AAAAP1ADAAAAAAAAAWEIAABCAAAA8Cy5r3Z7wT9YFXcj/wfsPwAAAD9QAwAAAAAAAAFiCAAAQgAAAERXT9yZ+sE/VPhInwMj7D8AAAA/YAMAAAAAAAABYwgAAEIAAACcgeUIvXnCP1bbGhsIPuw/AAAAP2ADAAAAAAAAAWQIAABCAAAALPOeJn/Owj9W2xobCD7sPwAAAD9wAwAAAAAAAAFlCAAAQgAAALxkWERBI8M/Ur7slgxZ7D8AAAA/cAMAAAAAAAABZggAAEIAAABM1hFiA3jDP1KhvhIRdOw/AAAAP38DAAAAAAAAAWcIAABCAAAA+Co+u0l2xD9QhJCOFY/sPwAAAD+PAwAAAAAAAAFoCAAAQgAAAExV1Ods9cQ/UGdiChqq7D8AAAA/jwMAAAAAAAABaQgAAEIAAABsOEcj8Z7FP05KNIYexew/AAAAP54DAAAAAAAAAWoIAABCAAAAVNSWbdZyxj9OSjSGHsXsPwAAAD+eAwAAAAAAAAFrCAAAQgAAAAApw8Ycccc/Si0GAiPg7D8AAAA/rgMAAAAAAAABbAgAAEIAAADoxBIRAkXIP0gQ2H0n++w/AAAAP64DAAAAAAAAAW0IAABCAAAAeLWOtC0Xyj9I1nt1MDHtPwAAAD++AwAAAAAAAAFuCAAAQgAAACgKuw10Fcs/RrlN8TRM7T8AAAA/zQMAAAAAAAABbwgAAEIAAADYXudmuhPMP0KcH205Z+0/AAAAP80DAAAAAAAAAXAIAABCAAAAMIl9k92SzD9CnB9tOWftPwAAAD/dAwAAAAAAAAFxCAAAQgAAAICzE8AAEs0/QpwfbTln7T8AAAA/3QMAAAAAAAABcggAAEIAAADY3ansI5HNP0KcH205Z+0/AAAAP+0DAAAAAAAAAXMIAABCAAAAMAhAGUcQzj9CnB9tOWftPwAAAD/tAwAAAAAAAAF0CAAAQgAAAOBcbHKNDs8/QpwfbTln7T8AAAA//AMAAAAAAAABdQgAAEIAAAA4hwKfsI3PP0KcH205Z+0/AAAAPwwEAAAAAAAAAXYIAABCAAAAxljM5WkG0D9CnB9tOWftPwAAAD8MBAAAAAAAAAF3CAAAQgAAALom9IpccNA/QpwfbTln7T8AAAA/GwQAAAAAAAABeAgAAEIAAABImK2oHsXQP0KcH205Z+0/AAAAPxsEAAAAAAAAAXkIAABCAAAAnsJD1UFE0T9CnB9tOWftPwAAAD8rBAAAAAAAAAF6CAAAQgAAAJKQa3o0rtE/QpwfbTln7T8AAAA/OwQAAAAAAAABewgAAEIAAADougGnVy3SP0KcH205Z+0/AAAAPzsEAAAAAAAAAXwIAABCAAAAPuWX03qs0j9CnB9tOWftPwAAAD87BAAAAAAAAAF9CAAAQgAAAFzICg//VdM/QpwfbTln7T8AAAA/SgQAAAAAAAABfggAAEIAAADeB+zRsxTUP0KcH205Z+0/AAAAP0oEAAAAAAAAAX8IAABCAAAA0NUTd6Z+1D9CnB9tOWftPwAAAD9aBAAAAAAAAAGACAAAQgAAAMKjOxyZ6NQ/QpwfbTln7T8AAAA/WgQAAAAAAAABgQgAAEIAAABUFfU5Wz3VP0KcH205Z+0/AAAAP2oEAAAAAAAAAYIIAABCAAAAfipA0Ox81T9CnB9tOWftPwAAAD95BAAAAAAAAAGDCAAAQgAAAHL4Z3Xf5tU/RrlN8TRM7T8AAAA/eQQAAAAAAAABhAgAAEIAAAA4sUSEQBHWP0jWe3UwMe0/AAAAP3kEAAAAAAAAAYUIAABCAAAAAGohk6E71j9I1nt1MDHtPwAAAD+JBAAAAAAAAAGGCAAAQgAAAMgi/qECZtY/SNZ7dTAx7T8AAAA/mAQAAAAAAAABhwgAAEIAAADyN0k4lKXWP0jzqfkrFu0/AAAAP5gEAAAAAAAAAYgIAABCAAAAHk2UziXl1j9IENh9J/vsPwAAAD+oBAAAAAAAAAGJCAAAQgAAAEpi32S3JNc/Si0GAiPg7D8AAAA/qAQAAAAAAAABiggAAEIAAAB2dyr7SGTXP05KNIYexew/AAAAP7gEAAAAAAAAAYsIAABCAAAAnox1kdqj1z9OSjSGHsXsPwAAAD+4BAAAAAAAAAGMCAAAQgAAAMyhwCds49c/UGdiChqq7D8AAAA/uAQAAAAAAAABjQgAAEIAAACUWp02zQ3YP1CEkI4Vj+w/AAAAP8cEAAAAAAAAAY4IAABCAAAAWhN6RS442D9Sob4SEXTsPwAAAD/XBAAAAAAAAAGPCAAAQgAAAIYoxdu/d9g/UqG+EhF07D8AAAA/1wQAAAAAAAABkAgAAEIAAABQ4aHqIKLYP1K+7JYMWew/AAAAP+cEAAAAAAAAAZEIAABCAAAAFpp++YHM2D9W2xobCD7sPwAAAD/nBAAAAAAAAAGSCAAAQgAAAN5SWwjj9tg/VtsaGwg+7D8AAAA/5wQAAAAAAAABkwgAAEIAAACkCzgXRCHZP1T4SJ8DI+w/AAAAP/YEAAAAAAAAAZQIAABCAAAA0CCDrdVg2T9YFXcj/wfsPwAAAD8GBQAAAAAAAAGVCAAAQgAAAJrZX7w2i9k/WjKlp/rs6z8AAAA/BgUAAAAAAAABlggAAEIAAABgkjzLl7XZP1pP0yv20es/AAAAPxUFAAAAAAAAAZcIAABCAAAAxO6qUsjK2T9cbAGw8bbrPwAAAD8lBQAAAAAAAAGYCAAAQgAAACZLGdr439k/XIkvNO2b6z8AAAA/JQUAAAAAAAABmQgAAEIAAACMp4dhKfXZP2CmXbjogOs/AAAAP0QFAAAAAAAAAZoIAABCAAAA7gP26FkK2j9gpl246IDrPwAAAD9EBQAAAAAAAAGbCAAAQgAAAO4D9uhZCto/YMOLPORl6z8AAAA/VAUAAAAAAAABnAgAAEIAAABSYGRwih/aP2DDizzkZes/AAAAP1QFAAAAAAAAAZ0IAABCAAAAuLzS97o02j9i4LnA30rrPwAAAD9kBQAAAAAAAAGeCAAAQgAAABgZQX/rSdo/ZP3nRNsv6z8AAAA/ZAUAAAAAAAABnwgAAEIAAAB+da8GHF/aP2T950TbL+s/AAAAP2QFAAAAAAAAAaAIAABCAAAA4tEdjkx02j9kN0RN0vnqPwAAAD9zBQAAAAAAAAGhCAAAQgAAAEQujBV9ido/aFRy0c3e6j8AAAA/gwUAAAAAAAABoggAAEIAAABELowVfYnaP2pxoFXJw+o/AAAAP4MFAAAAAAAAAaMIAABCAAAAqor6nK2e2j9qjs7ZxKjqPwAAAD+SBQAAAAAAAAGkCAAAQgAAAKqK+pytnto/bKv8XcCN6j8AAAA/kgUAAAAAAAABpQgAAEIAAAAO52gk3rPaP27IKuK7cuo/AAAAP6IFAAAAAAAAAaYIAABCAAAADudoJN6z2j9w5Vhmt1fqPwAAAD+kBQAAAAAAAAGnCAAAQgAAAA7naCTes9o/ch+1bq4h6j8AAAA/tAUAAAAAAAABqAgAAEIAAAAO52gk3rPaP3Z2P/ug0Ok/AAAAP8MFAAAAAAAAAakIAABCAAAADudoJN6z2j96sJsDmJrpPwAAAD/DBQAAAAAAAAGqCAAAQgAAAA7naCTes9o/es3Jh5N/6T8AAAA/wwUAAAAAAAABqwgAAEIAAAAO52gk3rPaP3zq9wuPZOk/AAAAP9MFAAAAAAAAAawIAABCAAAADudoJN6z2j+AJFQUhi7pPwAAAD/TBQAAAAAAAAGtCAAAQgAAAA7naCTes9o/gl6wHH346D8AAAA/4wUAAAAAAAABrggAAEIAAAAO52gk3rPaP4a1Oqlvp+g/AAAAP/IFAAAAAAAAAa8IAABCAAAADudoJN6z2j+J0mgta4zoPwAAAD8CBgAAAAAAAAGwCAAAQgAAAA7naCTes9o/jCnzuV076D8AAAA/AgYAAAAAAAABsQgAAEIAAACqivqcrZ7aP45GIT5ZIOg/AAAAPwIGAAAAAAAAAbIIAABCAAAAqor6nK2e2j+RY0/CVAXoPwAAAD8RBgAAAAAAAAGzCAAAQgAAAKqK+pytnto/kIB9RlDq5z8AAAA/EQYAAAAAAAABtAgAAEIAAABELowVfYnaP5Kdq8pLz+c/AAAAPyEGAAAAAAAAAbUIAABCAAAARC6MFX2J2j+UutlOR7TnPwAAAD8hBgAAAAAAAAG2CAAAQgAAAEQujBV9ido/lvQ1Vz5+5z8AAAA/MQYAAAAAAAABtwgAAEIAAADi0R2OTHTaP5b0NVc+fuc/AAAAP0AGAAAAAAAAAbgIAABCAAAA4tEdjkx02j+ZEWTbOWPnPwAAAD9ABgAAAAAAAAG5CAAAQgAAAH51rwYcX9o/nGjuZywS5z8AAAA/QAYAAAAAAAABuggAAEIAAAAYGUF/60naP56FHOwn9+Y/AAAAP1AGAAAAAAAAAbsIAABCAAAAGBlBf+tJ2j+hokpwI9zmPwAAAD9QBgAAAAAAAAG8CAAAQgAAALi80ve6NNo/pfnU/BWL5j8AAAA/YAYAAAAAAAABvQgAAEIAAABSYGRwih/aP6gWA4ERcOY/AAAAP2AGAAAAAAAAAb4IAABCAAAA7gP26FkK2j+mMzEFDVXmPwAAAD9vBgAAAAAAAAG/CAAAQgAAAO4D9uhZCto/q22NDQQf5j8AAAA/bwYAAAAAAAABwAgAAEIAAACMp4dhKfXZP6ttjQ0EH+Y/AAAAP38GAAAAAAAAAcEIAABCAAAAjKeHYSn12T+riruR/wPmPwAAAD9/BgAAAAAAAAHCCAAAQgAAACZLGdr439k/q4q7kf8D5j8AAAA/jgYAAAAAAAABwwgAAEIAAADE7qpSyMrZP66n6RX76OU/AAAAP44GAAAAAAAAAcQIAABCAAAAxO6qUsjK2T+uxBea9s3lPwAAAD+eBgAAAAAAAAHFCAAAQgAAAGCSPMuXtdk/seFFHvKy5T8AAAA/rgYAAAAAAAABxggAAEIAAAD8Nc5DZ6DZP7MboibpfOU/AAAAP64GAAAAAAAAAccIAABCAAAAmtlfvDaL2T+0ONCq5GHlPwAAAD+9BgAAAAAAAAHICAAAQgAAADR98TQGdtk/t1X+LuBG5T8AAAA/zQYAAAAAAAAByQgAAEIAAAA0ffE0BnbZP7hyLLPbK+U/AAAAP90GAAAAAAAAAcoIAABCAAAAbsQUJqVL2T+6rIi70vXkPwAAAD/dBgAAAAAAAAHLCAAAQgAAAAhopp50Ntk/u8m2P87a5D8AAAA/3QYAAAAAAAABzAgAAEIAAACkCzgXRCHZP73m5MPJv+Q/AAAAP+wGAAAAAAAAAc0IAABCAAAAQq/JjxMM2T++AxNIxaTkPwAAAD/8BgAAAAAAAAHOCAAAQgAAAN5SWwjj9tg/wSBBzMCJ5D8AAAA/CwcAAAAAAAABzwgAAEIAAAB89uyAsuHYP8I9b1C8buQ/AAAAPxsHAAAAAAAAAdAIAABCAAAAFpp++YHM2D/EWp3Ut1PkPwAAAD8bBwAAAAAAAAHRCAAAQgAAALI9EHJRt9g/xHfLWLM45D8AAAA/KwcAAAAAAAAB0ggAAEIAAABQ4aHqIKLYP8eU+dyuHeQ/AAAAPzoHAAAAAAAAAdMIAABCAAAA6oQzY/CM2D/HsSdhqgLkPwAAAD86BwAAAAAAAAHUCAAAQgAAAMBv6MxeTdg/y+uDaaHM4z8AAAA/SgcAAAAAAAAB1QgAAEIAAAD4tgu+/SLYP80l4HGYluM/AAAAP0oHAAAAAAAAAdYIAABCAAAAzKHAJ2zj1z/RXzx6j2DjPwAAAD9aBwAAAAAAAAHXCAAAQgAAADwwBwqqjtc/1bbGBoIP4z8AAAA/WgcAAAAAAAAB2AgAAEIAAAAQG7xzGE/XP9fwIg952eI/AAAAP2kHAAAAAAAAAdkIAABCAAAAhKkCVlb61j/cR62ba4jiPwAAAD9pBwAAAAAAAAHaCAAAQgAAAFSUt7/EutY/34EJpGJS4j8AAAA/eQcAAAAAAAAB2wgAAEIAAAAsf2wpM3vWP+G7ZaxZHOI/AAAAP3kHAAAAAAAAAdwIAABCAAAAZMaPGtJQ1j/k2JMwVQHiPwAAAD+IBwAAAAAAAAHdCAAAQgAAAJ4NswtxJtY/5fXBtFDm4T8AAAA/iAcAAAAAAAAB3ggAAEIAAAA4sUSEQBHWP+cS8DhMy+E/AAAAP5gHAAAAAAAAAd8IAABCAAAAcvhndd/m1T/oLx69R7DhPwAAAD+YBwAAAAAAAAHgCAAAQgAAAAyc+e2u0dU/6C8evUew4T8AAAA/qAcAAAAAAAAB4QgAAEIAAACqP4tmfrzVP+lMTEFDleE/AAAAP7wHAAAAAAAAAeIIAABCAAAA5IauVx2S1T/pTExBQ5XhPwAAAD+8BwAAAAAAAAHjCAAAQgAAABrO0Ui8Z9U/7Gl6xT564T8AAAA/zAcAAAAAAAAB5AgAAEIAAABUFfU5Wz3VP+uGqEk6X+E/AAAAP8wHAAAAAAAAAeUIAABCAAAAKACqo8n91D/uo9bNNUThPwAAAD/MBwAAAAAAAAHmCAAAQgAAAGBHzZRo09Q/8d0y1iwO4T8AAAA/3AcAAAAAAAAB5wgAAEIAAAA0MoL+1pPUP/L6YFoo8+A/AAAAP9wHAAAAAAAAAegIAABCAAAApMDI4BQ/1D/1F4/eI9jgPwAAAD/rBwAAAAAAAAHpCAAAQgAAAHqrfUqD/9M/9TS9Yh+94D8AAAA/6wcAAAAAAAAB6ggAAEIAAABQljK08b/TP/huGWsWh+A/AAAAP/sHAAAAAAAAAesIAABCAAAAJIHnHWCA0z/5i0fvEWzgPwAAAD/7BwAAAAAAAAHsCAAAQgAAAJYPLgCeK9M/+6h1cw1R4D8AAAA/CggAAAAAAAAB7QgAAEIAAABq+uJpDOzSP/zFo/cINuA/AAAAPwoIAAAAAAAAAe4IAABCAAAAPuWX03qs0j//4tF7BBvgPwAAAD8aCAAAAAAAAAHvCAAAQgAAAHgsu8QZgtI//v//////3z8AAAA/GggAAAAAAAAB8AgAAEIAAACwc961uFfSPwI6XAj3yd8/AAAAPyoIAAAAAAAAAfEIAABCAAAA6LoBp1ct0j8EdLgQ7pPfPwAAAD8qCAAAAAAAAAHyCAAAQgAAAL6lthDG7dE/BHS4EO6T3z8AAAA/OQgAAAAAAAAB8wgAAEIAAAD27NkBZcPRPwquFBnlXd8/AAAAPzkIAAAAAAAAAfQIAABCAAAAyteOa9OD0T8K6HAh3CffPwAAAD85CAAAAAAAAAH1CAAAQgAAAJ7CQ9VBRNE/ECLNKdPx3j8AAAA/SQgAAAAAAAAB9ggAAEIAAAB0rfg+sATRPxBcKTLKu94/AAAAP1kIAAAAAAAAAfcIAABCAAAAgN/Qmb2a0D8SloU6wYXePwAAAD9ZCAAAAAAAAAH4CAAAQgAAAFTKhQMsW9A/FtDhQrhP3j8AAAA/aAgAAAAAAAAB+QgAAEIAAADE+Lu8cuLPPxgKPkuvGd4/AAAAP2gIAAAAAAAAAfoIAABCAAAA4Fxsco0Ozz8eRJpTpuPdPwAAAD94CAAAAAAAAAH7CAAAQgAAAMB5+TYJZc4/IH72W52t3T8AAAA/eAgAAAAAAAAB/AgAAEIAAACklob7hLvNPyS4UmSUd90/AAAAP4cIAAAAAAAAAf0IAABCAAAAvPo2sZ/nzD8kuFJklHfdPwAAAD+HCAAAAAAAAAH+CAAAQgAAAGDQoIR8aMw/JPKubItB3T8AAAA/lwgAAAAAAAAB/wgAAEIAAAAQpgpYWenLPygsC3WCC90/AAAAP5cIAAAAAAAAAQAJAABCAAAAuHt0KzZqyz8qZmd9edXcPwAAAD+nCAAAAAAAAAEBCQAAQgAAAGBR3v4S68o/MKDDhXCf3D8AAAA/pwgAAAAAAAABAgkAAEIAAAAMJ0jS72vKPzLaH45nadw/AAAAP6cIAAAAAAAAAQMJAABCAAAAtPyxpczsyT80FHyWXjPcPwAAAD+2CAAAAAAAAAEECQAAQgAAAFzSG3mpbck/OE7YnlX92z8AAAA/xggAAAAAAAABBQkAAEIAAAAEqIVMhu7IPzhO2J5V/ds/AAAAP8YIAAAAAAAAAQYJAABCAAAAeDbMLsSZyD84iDSnTMfbPwAAAD/GCAAAAAAAAAEHCQAAQgAAACAMNgKhGsg/PsKQr0OR2z8AAAA/1ggAAAAAAAABCAkAAEIAAACUmnzk3sXHPz787Lc6W9s/AAAAP+UIAAAAAAAAAQkJAABCAAAAACnDxhxxxz8+/Oy3OlvbPwAAAD/lCAAAAAAAAAEKCQAAQgAAAKz+LJr58cY/RDZJwDEl2z8AAAA/9QgAAAAAAAABCwkAAEIAAADkRVCLmMfGP0Zwpcgo79o/AAAAP/UIAAAAAAAAAQwJAABCAAAAHI1zfDedxj9KqgHRH7naPwAAAD/1CAAAAAAAAAENCQAAQgAAAIwbul51SMY/SqoB0R+52j8AAAA/BAkAAAAAAAABDgkAAEIAAADIYt1PFB7GP0qqAdEfudo/AAAAPxQJAAAAAAAAAQ8JAABCAAAAAKoAQbPzxT9K5F3ZFoPaPwAAAD8UCQAAAAAAAAEQCQAAQgAAAGw4RyPxnsU/SuRd2RaD2j8AAAA/JAkAAAAAAAABEQkAAEIAAACof2oUkHTFP1AeuuENTdo/AAAAPyQJAAAAAAAAARIJAABCAAAAGA6x9s0fxT9QHrrhDU3aPwAAAD8zCQAAAAAAAAETCQAAQgAAAExV1Ods9cQ/UB664Q1N2j8AAAA/QwkAAAAAAAABFAkAAEIAAADA4xrKqqDEP1AeuuENTdo/AAAAP0MJAAAAAAAAARUJAABCAAAA+Co+u0l2xD9QHrrhDU3aPwAAAD9TCQAAAAAAAAEWCQAAQgAAAGy5hJ2HIcQ/UB664Q1N2j8AAAA/UwkAAAAAAAABFwkAAEIAAADYR8t/xczDP1AeuuENTdo/AAAAP2IJAAAAAAAAARgJAABCAAAAFI/ucGSiwz9QHrrhDU3aPwAAAD9iCQAAAAAAAAEZCQAAQgAAAIQdNVOiTcM/SuRd2RaD2j8AAAA/cgkAAAAAAAABGgkAAEIAAAD4q3s14PjCP0qqAdEfudo/AAAAP3IJAAAAAAAAARsJAABCAAAAaDrCFx6kwj9KqgHRH7naPwAAAD+BCQAAAAAAAAEcCQAAQgAAABAQLOv6JMI/RnClyCjv2j8AAAA/gQkAAAAAAAABHQkAAEIAAABEV0/cmfrBP0Q2ScAxJds/AAAAP5EJAAAAAAAAAR4JAABCAAAAgJ5yzTjQwT8+/Oy3OlvbPwAAAD+RCQAAAAAAAAEfCQAAQgAAACh03KAVUcE/Pvzstzpb2z8AAAA/oQkAAAAAAAABIAkAAEIAAABku/+RtCbBPz7CkK9Dkds/AAAAP6EJAAAAAAAAASEJAABCAAAAmAIjg1P8wD84iDSnTMfbPwAAAD+wCQAAAAAAAAEiCQAAQgAAANRJRnTy0cA/OIg0p0zH2z8AAAA/sAkAAAAAAAABIwkAAEIAAADUSUZ08tHAPzhO2J5V/ds/AAAAP7UJAAAAAAAAASQJAABCAAAACJFpZZGnwD84TtieVf3bPwAAAD+1CQAAAAAAAAElCQAAQgAAAETYjFYwfcA/OE7YnlX92z8AAAA/xQkAAAAAAAABJgkAAEIAAAB8H7BHz1LAPzQUfJZeM9w/AAAAP9QJAAAAAAAAAScJAABCAAAAtGbTOG4owD80FHyWXjPcPwAAAD/kCQAAAAAAAAEoCQAAQgAAALRm0zhuKMA/Mtofjmdp3D8AAAA/EwoAAAAAAAABKQkAAEIAAADgW+1TGvy/PzLaH45nadw/AAAAPyIKAAAAAAAAASoJAABCAAAA4FvtUxr8vz8woMOFcJ/cPwAAAD8iCgAAAAAAAAErCQAAQgAAAEjqMzZYp78/MKDDhXCf3D8AAAA/QgoAAAAAAA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09|19.5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UAAAAGAAAABwMAAAAAAQAAAAgAAAAECUlua0F0b21WMQIAAAAJBAAAAAkFAAAACQYAAAAJBwAAAAkIAAAADQMFBAAAAAtQZW5TdHJva2VWMQQAAAAKQXR0cmlidXRlcwVUcmFjZQlTdGFydFRpbWUEVHlwZQQEAAQPUGVuQXR0cmlidXRlc1YxAgAAAApJbmtUcmFjZVYxAgAAABAMQWN0aW9uVHlwZVYxAgAAAAIAAAAJCQAAAAkKAAAAYQ4AAAAAAAAF9f///wxBY3Rpb25UeXBlVjEBAAAAB3ZhbHVlX18ACAIAAAAAAAAAAQUAAAAEAAAACQwAAAAJDQAAADssAAAAAAAAAfL////1////AAAAAAUGAAAADUNsZWFyQ2FudmFzVjECAAAACVN0YXJ0VGltZQRUeXBlAAQQDEFjdGlvblR5cGVWMQIAAAACAAAAUTwAAAAAAAAB8f////X///8AAAAAAQcAAAAEAAAACRAAAAAJEQAAAPeEAAAAAAAAAe7////1////AAAAAAEIAAAABgAAAN+OAAAAAAAAAe3////1////AAAAAAUJAAAAD1BlbkF0dHJpYnV0ZXNWMQoAAAAHX2NvbG9yQQdfY29sb3JSB19jb2xvckcHX2NvbG9yQgpGaXRUb0N1cnZlBkhlaWdodA5JZ25vcmVQcmVzc3VyZQ1Jc0hpZ2hsaWdodGVyBVNoYXBlBVdpZHRoAAAAAAAAAAAEAAICAgIBBgEBDEJydXNoU2hhcGVWMQIAAAAGAgAAAP//AAAAAAAAAAAACEAAAAXs////DEJydXNoU2hhcGVWMQEAAAAHdmFsdWVfXwAIAgAAAAEAAAAAAAAAAAAIQAUKAAAACklua1RyYWNlVjEDAAAADUxpc3RgMStfaXRlbXMMTGlzdGAxK19zaXplD0xpc3RgMStfdmVyc2lvbgQAABhTaGFyZWQuSW5raW5nLklua1BvaW50W10CAAAACAgCAAAACRUAAADVAAAA1QAAAAEMAAAACQAAAP//AAAAAAAAAAAACEAAAAHq////7P///wEAAAAAAAAAAAAIQAENAAAACgAAAAkXAAAApgAAAKYAAAABEAAAAAkAAAD//wAAAAAAAAAAAAhAAAAB6P///+z///8BAAAAAAAAAAAACEABEQAAAAoAAAAJGQAAALAAAACwAAAABxUAAAAAAQAAAAABAAAECklua1BvaW50VjEC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DSsHFwAAAAABAAAAAAEAAAQKSW5rUG9pbnRWMQIAAAAJ7wAAAAnwAAAACfEAAAAJ8gAAAAnzAAAACfQAAAAJ9QAAAAn2AAAACfcAAAAJ+AAAAAn5AAAACfoAAAAJ+wAAAAn8AAAACf0AAAAJ/gAAAAn/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CWYBAAAJZwEAAAloAQAACWkBAAAJagEAAAlrAQAACWwBAAAJbQEAAAluAQAACW8BAAAJcAEAAAlxAQAACXIBAAAJcwEAAAl0AQAACXUBAAAJdgEAAAl3AQAACXgBAAAJeQEAAAl6AQAACXsBAAAJfAEAAAl9AQAACX4BAAAJfwEAAAmAAQAACYEBAAAJggEAAAmDAQAACYQBAAAJhQEAAAmGAQAACYcBAAAJiAEAAAmJAQAACYoBAAAJiwEAAAmMAQAACY0BAAAJjgEAAAmPAQAACZABAAAJkQEAAAmSAQAACZMBAAAJlAEAAA1aBxkAAAAAAQAAAAABAAAECklua1BvaW50VjECAAAACZUBAAAJlgEAAAmXAQAACZgBAAAJmQEAAAmaAQAACZsBAAAJnAEAAAmdAQAACZ4BAAAJnwEAAAmgAQAACaEBAAAJogEAAAmjAQAACaQBAAAJpQEAAAmmAQAACacBAAAJqAEAAAmpAQAACaoBAAAJqwEAAAmsAQAACa0BAAAJrgEAAAmvAQAACbABAAAJsQEAAAmyAQAACbMBAAAJtAEAAAm1AQAACbYBAAAJtwEAAAm4AQAACbkBAAAJugEAAAm7AQAACbwBAAAJvQEAAAm+AQAACb8BAAAJwAEAAAnBAQAACcIBAAAJwwEAAAnEAQAACcUBAAAJxgEAAAnHAQAACcgBAAAJyQEAAAnKAQAACcsBAAAJzAEAAAnNAQAACc4BAAAJzwEAAAnQAQAACdEBAAAJ0gEAAAnTAQAACdQBAAAJ1QEAAAnWAQAACdcBAAAJ2AEAAAnZAQAACdoBAAAJ2wEAAAncAQAACd0BAAAJ3gEAAAnfAQAACeABAAAJ4QEAAAniAQAACeMBAAAJ5AEAAAnlAQAACeYBAAAJ5wEAAAnoAQAACekBAAAJ6gEAAAnrAQAACewBAAAJ7QEAAAnuAQAACe8BAAAJ8AEAAAnxAQAACfIBAAAJ8wEAAAn0AQAACfUBAAAJ9gEAAAn3AQAACfgBAAAJ+QEAAAn6AQAACfsBAAAJ/AEAAAn9AQAACf4BAAAJ/wEAAAkAAgAACQECAAAJAgIAAAkDAgAACQQCAAAJBQIAAAkGAgAACQcCAAAJCAIAAAkJAgAACQoCAAAJCwIAAAkMAgAACQ0CAAAJDgIAAAkPAgAACRACAAAJEQIAAAkSAgAACRMCAAAJFAIAAAkVAgAACRYCAAAJFwIAAAkYAgAACRkCAAAJGgIAAAkbAgAACRwCAAAJHQIAAAkeAgAACR8CAAAJIAIAAAkhAgAACSICAAAJIwIAAAkkAgAACSUCAAAJJgIAAAknAgAACSgCAAAJKQIAAAkqAgAACSsCAAAJLAIAAAktAgAACS4CAAAJLwIAAAkwAgAACTECAAAJMgIAAAkzAgAACTQCAAAJNQIAAAk2AgAACTcCAAAJOAIAAAk5AgAACToCAAAJOwIAAAk8AgAACT0CAAAJPgIAAAk/AgAACUACAAAJQQIAAAlCAgAACUMCAAAJRAIAAA1QBRoAAAAKSW5rUG9pbnRWMQQAAAABWAFZDlByZXNzdXJlRmFjdG9yCVRpbWVTdGFtcAAAAAAGBgsQAgAAABx3WS4e2M0/puyPYcr+mD8AAAA/AAAAAAAAAAABGwAAABoAAABwPQrXo3DNP6bsj2HK/pg/AAAAPxAAAAAAAAAAARwAAAAaAAAAVGzVnKcrzT92H3Yh92GXPwAAAD8QAAAAAAAAAAEdAAAAGgAAAMQDu38pCc0/PlJc4SPFlT8AAAA/EAAAAAAAAAABHgAAABoAAACoMoZFLcTMPz5SXOEjxZU/AAAAPyAAAAAAAAAAAR8AAAAaAAAAGsprKK+hzD8+UlzhI8WVPwAAAD8gAAAAAAAAAAEgAAAAGgAAAIxhUQsxf8w/PlJc4SPFlT8AAAA/LwAAAAAAAAABIQAAABoAAAD++DbuslzMPz5SXOEjxZU/AAAAPy8AAAAAAAAAASIAAAAaAAAAbpAc0TQ6zD8+UlzhI8WVPwAAAD8/AAAAAAAAAAEjAAAAGgAAAOInArS2F8w/PlJc4SPFlT8AAAA/TgAAAAAAAAABJAAAABoAAABSv+eWOPXLPz5SXOEjxZU/AAAAP04AAAAAAAAAASUAAAAaAAAAxFbNebrSyz8+UlzhI8WVPwAAAD9eAAAAAAAAAAEmAAAAGgAAAKiFmD++jcs/PlJc4SPFlT8AAAA/bgAAAAAAAAABJwAAABoAAAAYHX4iQGvLPz5SXOEjxZU/AAAAP30AAAAAAAAAASgAAAAaAAAAjLRjBcJIyz8+UlzhI8WVPwAAAD99AAAAAAAAAAEpAAAAGgAAAPxLSehDJss/PlJc4SPFlT8AAAA/jQAAAAAAAAABKgAAABoAAABw4y7LxQPLPz5SXOEjxZU/AAAAP40AAAAAAAAAASsAAAAaAAAA4HoUrkfhyj8+UlzhI8WVPwAAAD+dAAAAAAAAAAEsAAAAGgAAAFIS+pDJvso/PlJc4SPFlT8AAAA/nQAAAAAAAAABLQAAABoAAADEqd9zS5zKP3YfdiH3YZc/AAAAP7AAAAAAAAAAAS4AAAAaAAAANkHFVs15yj92H3Yh92GXPwAAAD/AAAAAAAAAAAEvAAAAGgAAAKbYqjlPV8o/puyPYcr+mD8AAAA/wAAAAAAAAAABMAAAABoAAACm2Ko5T1fKP9q5qaGdm5o/AAAAP88AAAAAAAAAATEAAAAaAAAAigd2/1ISyj/auamhnZuaPwAAAD/PAAAAAAAAAAEyAAAAGgAAAG42QcVWzck/EofD4XA4nD8AAAA/zwAAAAAAAAABMwAAABoAAABSZQyLWojJP0JU3SFE1Z0/AAAAP98AAAAAAAAAATQAAAAaAAAAxPzxbdxlyT9CVN0hRNWdPwAAAD/vAAAAAAAAAAE1AAAAGgAAAKgrvTPgIMk/V3cIUXWHoD8AAAA/7wAAAAAAAAABNgAAABoAAACMWoj549vIP+9dFfHeVaE/AAAAP/4AAAAAAAAAATcAAAAaAAAA/PFt3GW5yD/vXRXx3lWhPwAAAD/+AAAAAAAAAAE4AAAAGgAAAG6JU7/nlsg/i0QikUgkoj8AAAA/DgEAAAAAAAABOQAAABoAAADgIDmiaXTIP4tEIpFIJKI/AAAAPw4BAAAAAAAAAToAAAAaAAAAUrgehetRyD+9ETzRG8GjPwAAAD8OAQAAAAAAAAE7AAAAGgAAAMJPBGhtL8g/895VEe9dpT8AAAA/LQEAAAAAAAABPAAAABoAAAA25+lK7wzIP4vFYrFYLKY/AAAAPy0BAAAAAAAAAT0AAAAaAAAApn7PLXHqxz+/knzxK8mnPwAAAD89AQAAAAAAAAE+AAAAGgAAAKZ+zy1x6sc/WXmJkZWXqD8AAAA/TAEAAAAAAAABPwAAABoAAAAaFrUQ88fHP/VfljH/Zak/AAAAP0wBAAAAAAAAAUAAAAAaAAAAGha1EPPHxz8pLbBx0gKrPwAAAD9MAQAAAAAAAAFBAAAAGgAAABoWtRDzx8c/wxO9ETzRqz8AAAA/XAEAAAAAAAABQgAAABoAAAAaFrUQ88fHP/fg1lEPbq0/AAAAP1wBAAAAAAAAAUMAAAAaAAAAGha1EPPHxz8prvCR4gqvPwAAAD9sAQAAAAAAAAFEAAAAGgAAABoWtRDzx8c//LALuQ+7sD8AAAA/bAEAAAAAAAABRQAAABoAAAAaFrUQ88fHP5aXGFl5ibE/AAAAP3sBAAAAAAAAAUYAAAAaAAAApn7PLXHqxz/kCh8prvCxPwAAAD+LAQAAAAAAAAFHAAAAGgAAADbn6UrvDMg/MH4l+eJXsj8AAAA/iwEAAAAAAAABSAAAABoAAAA25+lK7wzIP8pkMplMJrM/AAAAP4sBAAAAAAAAAUkAAAAaAAAAwk8EaG0vyD8Y2DhpgY2zPwAAAD+bAQAAAAAAAAFKAAAAGgAAAFK4HoXrUcg/ZEs/Obb0sz8AAAA/mwEAAAAAAAABSwAAABoAAABSuB6F61HIP7K+RQnrW7Q/AAAAP6oBAAAAAAAAAUwAAAAaAAAA4CA5oml0yD+yvkUJ61u0PwAAAD+6AQAAAAAAAAFNAAAAGgAAAOAgOaJpdMg//jFM2R/DtD8AAAA/yQEAAAAAAAABTgAAABoAAADgIDmiaXTIP0ylUqlUKrU/AAAAP8kBAAAAAAAAAU8AAAAaAAAAbolTv+eWyD+YGFl5iZG1PwAAAD/ZAQAAAAAAAAFQAAAAGgAAAPzxbdxlucg/mBhZeYmRtT8AAAA/2QEAAAAAAAABUQAAABoAAAD88W3cZbnIP+aLX0m++LU/AAAAP9kBAAAAAAAAAVIAAAAaAAAAjFqI+ePbyD80/2UZ81+2PwAAAD/pAQAAAAAAAAFTAAAAGgAAABjDohZi/sg/zOVyuVwutz8AAAA/6QEAAAAAAAABVAAAABoAAAAYw6IWYv7IP2jMf1nG/Lc/AAAAP/gBAAAAAAAAAVUAAAAaAAAAqCu9M+AgyT9ozH9Zxvy3PwAAAD/4AQAAAAAAAAFWAAAAGgAAAKgrvTPgIMk/ALOM+S/LuD8AAAA/CAIAAAAAAAABVwAAABoAAAA0lNdQXkPJPwCzjPkvy7g/AAAAPxgCAAAAAAAAAVgAAAAaAAAAxPzxbdxlyT9OJpPJZDK5PwAAAD8YAgAAAAAAAAFZAAAAGgAAAMT88W3cZck/mpmZmZmZuT8AAAA/GAIAAAAAAAABWgAAABoAAABSZQyLWojJP+YMoGnOALo/AAAAPycCAAAAAAAAAVsAAAAaAAAA4M0mqNiqyT/mDKBpzgC6PwAAAD83AgAAAAAAAAFcAAAAGgAAAODNJqjYqsk/NoCmOQNouj8AAAA/NwIAAAAAAAABXQAAABoAAABuNkHFVs3JPzaApjkDaLo/AAAAP1YCAAAAAAAAAV4AAAAaAAAA/p5b4tTvyT82gKY5A2i6PwAAAD9mAgAAAAAAAAFfAAAAGgAAAP6eW+LU78k/gvOsCTjPuj8AAAA/ZgIAAAAAAAABYAAAABoAAACKB3b/UhLKP4LzrAk4z7o/AAAAP3UCAAAAAAAAAWEAAAAaAAAAGnCQHNE0yj/OZrPZbDa7PwAAAD+FAgAAAAAAAAFiAAAAGgAAAKbYqjlPV8o/HNq5qaGduz8AAAA/lQIAAAAAAAABYwAAABoAAADEqd9zS5zKPxzauamhnbs/AAAAP5UCAAAAAAAAAWQAAAAaAAAAcOMuy8UDyz9oTcB51gS8PwAAAD+kAgAAAAAAAAFlAAAAGgAAABgdfiJAa8s/tsDGSQtsvD8AAAA/pAIAAAAAAAABZgAAABoAAADiJwK0thfMPwQ0zRlA07w/AAAAP7QCAAAAAAAAAWcAAAAaAAAAOJugYqvmzD+cGtq5qaG9PwAAAD/HAgAAAAAAAAFoAAAAGgAAAOTU77klTs0/nBrauamhvT8AAAA/xwIAAAAAAAABaQAAABoAAACMDj8RoLXNP+qN4IneCL4/AAAAP8cCAAAAAAAAAWoAAAAaAAAAOEiOaBodzj84AedZE3C+PwAAAD/XAgAAAAAAAAFrAAAAGgAAAOKB3b+UhM4/0ufz+Xw+vz8AAAA/1wIAAAAAAAABbAAAABoAAAD+UhL6kMnOP9Ln8/l8Pr8/AAAAP+cCAAAAAAAAAW0AAAAaAAAAqoxhUQsxzz8eW/rJsaW/PwAAAD/nAgAAAAAAAAFuAAAAGgAAADj1e26JU88/Hlv6ybGlvz8AAAA/9gIAAAAAAAABbwAAABoAAAA49XtuiVPPPzVnAE1zBsA/AAAAP/YCAAAAAAAAAXAAAAAaAAAAyF2Wiwd2zz81ZwBNcwbAPwAAAD8GAwAAAAAAAAFxAAAAGgAAAFTGsKiFmM8/NWcATXMGwD8AAAA/BgMAAAAAAAABcgAAABoAAADkLsvFA7vPPzVnAE1zBsA/AAAAPxYDAAAAAAAAAXMAAAAaAAAAAAAAAAAA0D81ZwBNcwbAPwAAAD8lAwAAAAAAAAF0AAAAGgAAAI5oGh1+ItA/NWcATXMGwD8AAAA/NQMAAAAAAAABdQAAABoAAABjBcJIO1bQP9ygA7UNOsA/AAAAPzUDAAAAAAAAAXYAAAAaAAAAOaJpdPiJ0D+D2gYdqG3APwAAAD9EAwAAAAAAAAF3AAAAGgAAAA4/EaC1vdA/g9oGHahtwD8AAAA/RAMAAAAAAAABeAAAABoAAAByRNPo8BPRPykUCoVCocA/AAAAP1QDAAAAAAAAAXkAAAAaAAAAAK3tBW820T8pFAqFQqHAPwAAAD9UAwAAAAAAAAF6AAAAGgAAANVJlTEsatE/0E0N7dzUwD8AAAA/ZAMAAAAAAAABewAAABoAAACr5jxd6Z3RP3aHEFV3CME/AAAAP2QDAAAAAAAAAXwAAAAaAAAAOU9XemfA0T92hxBVdwjBPwAAAD9zAwAAAAAAAAF9AAAAGgAAAICD5Iim0dE/docQVXcIwT8AAAA/cwMAAAAAAAABfgAAABoAAADIt3GX5eLRP3aHEFV3CME/AAAAP5MDAAAAAAAAAX8AAAAaAAAADuz+pST00T92hxBVdwjBPwAAAD+yAwAAAAAAAAGAAAAAGgAAAJ5UGcOiFtI/0E0N7dzUwD8AAAA/sgMAAAAAAAABgQAAABoAAAAsvTPgIDnSPykUCoVCocA/AAAAP8EDAAAAAAAAAYIAAAAaAAAAAVrbC95s0j8pFAqFQqHAPwAAAD/BAwAAAAAAAAGDAAAAGgAAAI/C9Shcj9I/KRQKhUKhwD8AAAA/0QMAAAAAAAABhAAAABoAAAAdKxBG2rHSP4PaBh2obcA/AAAAP9EDAAAAAAAAAYUAAAAaAAAArJMqY1jU0j/coAO1DTrAPwAAAD/hAwAAAAAAAAGGAAAAGgAAAPPHt3GX5dI/NWcATXMGwD8AAAA/8AMAAAAAAAABhwAAABoAAAA6/ESA1vbSPx5b+smxpb8/AAAAP/ADAAAAAAAAAYgAAAAaAAAAOvxEgNb20j/S5/P5fD6/PwAAAD8ABAAAAAAAAAGJAAAAGgAAADr8RIDW9tI/hHTtKUjXvj8AAAA/EAQAAAAAAAABigAAABoAAAA6/ESA1vbSPzgB51kTcL4/AAAAPx8EAAAAAAAAAYsAAAAaAAAAOvxEgNb20j/qjeCJ3gi+PwAAAD8fBAAAAAAAAAGMAAAAGgAAADr8RIDW9tI/nBrauamhvT8AAAA/LwQAAAAAAAABjQAAABoAAACCMNKOFQjTPwQ0zRlA07w/AAAAPy8EAAAAAAAAAY4AAAAaAAAAgjDSjhUI0z+2wMZJC2y8PwAAAD8+BAAAAAAAAAGPAAAAGgAAAIIw0o4VCNM/aE3AedYEvD8AAAA/PgQAAAAAAAABkAAAABoAAACCMNKOFQjTPxzauamhnbs/AAAAP04EAAAAAAAAAZEAAAAaAAAAgjDSjhUI0z+C86wJOM+6PwAAAD9OBAAAAAAAAAGSAAAAGgAAAIIw0o4VCNM/NoCmOQNouj8AAAA/XgQAAAAAAAABkwAAABoAAACCMNKOFQjTP+YMoGnOALo/AAAAP20EAAAAAAAAAZQAAAAaAAAAgjDSjhUI0z+amZmZmZm5PwAAAD99BAAAAAAAAAGVAAAAGgAAAIIw0o4VCNM/ALOM+S/LuD8AAAA/jQQAAAAAAAABlgAAABoAAADIZF+dVBnTP7Q/hin7Y7g/AAAAP5wEAAAAAAAAAZcAAAAaAAAAEJnsq5Mq0z8aWXmJkZW3PwAAAD+cBAAAAAAAAAGYAAAAGgAAABCZ7KuTKtM/gHJs6SfHtj8AAAA/rAQAAAAAAAABmQAAABoAAAAQmeyrkyrTP+aLX0m++LU/AAAAP6wEAAAAAAAAAZoAAAAaAAAAVs15utI70z9MpVKpVCq1PwAAAD+7BAAAAAAAAAGbAAAAGgAAAFbNebrSO9M/sr5FCetbtD8AAAA/uwQAAAAAAAABnAAAABoAAABWzXm60jvTP2RLPzm29LM/AAAAP9AEAAAAAAAAAZ0AAAAaAAAAngEHyRFN0z/KZDKZTCazPwAAAD/QBAAAAAAAAAGeAAAAGgAAAJ4BB8kRTdM/fPEryRe/sj8AAAA/0AQAAAAAAAABnwAAABoAAACeAQfJEU3TP+QKHymu8LE/AAAAP+AEAAAAAAAAAaAAAAAaAAAAngEHyRFN0z+WlxhZeYmxPwAAAD/vBAAAAAAAAAGhAAAAGgAAAJ4BB8kRTdM/SiQSiUQisT8AAAA/7wQAAAAAAAABogAAABoAAACeAQfJEU3TP/ywC7kPu7A/AAAAP/8EAAAAAAAAAaMAAAAaAAAAngEHyRFN0z+uPQXp2lOwPwAAAD8eBQAAAAAAAAGkAAAAGgAAAFbNebrSO9M/xZT9MUzZrz8AAAA/LgUAAAAAAAABpQAAABoAAAAQmeyrkyrTPymu8JHiCq8/AAAAPz0FAAAAAAAAAaYAAAAaAAAAyGRfnVQZ0z/34NZRD26tPwAAAD89BQAAAAAAAAGnAAAAGgAAAMhkX51UGdM/wxO9ETzRqz8AAAA/TQUAAAAAAAABqAAAABoAAACCMNKOFQjTP41Go9FoNKo/AAAAP00FAAAAAAAAAakAAAAaAAAAOvxEgNb20j9ZeYmRlZeoPwAAAD9dBQAAAAAAAAGqAAAAGgAAADr8RIDW9tI/v5J88SvJpz8AAAA/XQUAAAAAAAABqwAAABoAAADzx7dxl+XSPyesb1HC+qY/AAAAP2wFAAAAAAAAAawAAAAaAAAArJMqY1jU0j+LxWKxWCymPwAAAD9sBQAAAAAAAAGtAAAAGgAAAKyTKmNY1NI/895VEe9dpT8AAAA/fAUAAAAAAAABrgAAABoAAABlX51UGcPSP70RPNEbwaM/AAAAP3wFAAAAAAAAAa8AAAAaAAAAHSsQRtqx0j+9ETzRG8GjPwAAAD+MBQAAAAAAAAGwAAAAGgAAANf2gjeboNI/i0QikUgkoj8AAAA/jAUAAAAAAAABsQAAABoAAADX9oI3m6DSP+9dFfHeVaE/AAAAP5sFAAAAAAAAAbIAAAAaAAAASY5oGh1+0j9XdwhRdYegPwAAAD+bBQAAAAAAAAGzAAAAGgAAAAFa2wvebNI/EofD4XA4nD8AAAA/mwUAAAAAAAABtAAAABoAAAC6JU79nlvSPxKHw+FwOJw/AAAAP6sFAAAAAAAAAbUAAAAaAAAAc/HA7l9K0j/auamhnZuaPwAAAD+rBQAAAAAAAAG2AAAAGgAAACy9M+AgOdI/puyPYcr+mD8AAAA/ygUAAAAAAAABtwAAABoAAADkiKbR4SfSP3YfdiH3YZc/AAAAP9oFAAAAAAAAAbgAAAAaAAAA5Iim0eEn0j8+UlzhI8WVPwAAAD/aBQAAAAAAAAG5AAAAGgAAAJ5UGcOiFtI/PlJc4SPFlT8AAAA/2gUAAAAAAAABugAAABoAAABWIIy0YwXSPw6FQqFQKJQ/AAAAP+kFAAAAAAAAAbsAAAAaAAAADuz+pST00T8OhUKhUCiUPwAAAD/pBQAAAAAAAAG8AAAAGgAAAMi3cZfl4tE/1rcoYX2Lkj8AAAA/+QUAAAAAAAABvQAAABoAAACAg+SIptHRP6LqDiGq7pA/AAAAP/kFAAAAAAAAAb4AAAAaAAAAOU9XemfA0T+i6g4hqu6QPwAAAD8JBgAAAAAAAAG/AAAAGgAAAPIaymsor9E/3Drqwa2jjj8AAAA/CQYAAAAAAAABwAAAABoAAABjsq9OqozRP3igtkEHaos/AAAAPxgGAAAAAAAAAcEAAAAaAAAA1UmVMSxq0T94oLZBB2qLPwAAAD8YBgAAAAAAAAHCAAAAGgAAAEfhehSuR9E/EAaDwWAwiD8AAAA/KAYAAAAAAAABwwAAABoAAAC5eGD3LyXRP6RrT0G69oQ/AAAAPygGAAAAAAAAAcQAAAAaAAAAKhBG2rEC0T+ka09BuvaEPwAAAD83BgAAAAAAAAHFAAAAGgAAAFZznq70ztA/QNEbwRO9gT8AAAA/NwYAAAAAAAABxgAAABoAAADHCoSRdqzQP7Bt0IHaBn0/AAAAP0cGAAAAAAAAAccAAAAaAAAAOaJpdPiJ0D/gOGmBjZN2PwAAAD9XBgAAAAAAAAHIAAAAGgAAAKs5T1d6Z9A/4DhpgY2Tdj8AAAA/VwYAAAAAAAAByQAAABoAAAAd0TQ6/ETQP+A4aYGNk3Y/AAAAP1cGAAAAAAAAAcoAAAAaAAAAjmgaHX4i0D8IBAKBQCBwPwAAAD9mBgAAAAAAAAHLAAAAGgAAAEc0jQ4/EdA/CAQCgUAgcD8AAAA/ZgYAAAAAAAABzAAAABoAAAAAAAAAAADQPwgEAoFAIHA/AAAAP3YGAAAAAAAAAc0AAAAaAAAAcJfl4oHdzz8IBAKBQCBwPwAAAD+GBgAAAAAAAAHOAAAAGgAAAOQuy8UDu88/CAQCgUAgcD8AAAA/lQYAAAAAAAABzwAAABoAAABUxrCohZjPP4CeNQHnWWM/AAAAP5UGAAAAAAAAAdAAAAAaAAAAyF2Wiwd2zz+AnjUB51ljPwAAAD+lBgAAAAAAAAHRAAAAGgAAAKqMYVELMc8/gJ41AedZYz8AAAA/pQYAAAAAAAAB0gAAABoAAAAcJEc0jQ7PP4CeNQHnWWM/AAAAP7QGAAAAAAAAAdMAAAAaAAAAjrssFw/szj+AnjUB51ljPwAAAD/UBgAAAAAAAAHUAAAAGgAAAP5SEvqQyc4/gJ41AedZYz8AAAA/4wYAAAAAAAAB1QAAABoAAABy6vfcEqfOP4CeNQHnWWM/AAAAP/MGAAAAAAAAAdYAAAAaAAAA4oHdv5SEzj+AnjUB51ljPwAAAD8DBwAAAAAAAAHXAAAAGgAAAOKB3b+UhM4/CAQCgUAgcD8AAAA/AwcAAAAAAAAB2AAAABoAAABWGcOiFmLOP+A4aYGNk3Y/AAAAPxIHAAAAAAAAAdkAAAAaAAAAxrCohZg/zj+wbdCB2gZ9PwAAAD8iBwAAAAAAAAHaAAAAGgAAADhIjmgaHc4/QNEbwRO9gT8AAAA/MQcAAAAAAAAB2wAAABoAAACq33NLnPrNP0DRG8ETvYE/AAAAPzEHAAAAAAAAAdwAAAAaAAAAqt9zS5z6zT+ka09BuvaEPwAAAD9BBwAAAAAAAAHdAAAAGgAAABx3WS4e2M0/pGtPQbr2hD8AAAA/QQcAAAAAAAAB3gAAABoAAAAcd1kuHtjNPxAGg8FgMIg/AAAAP1EHAAAAAAAAAd8AAAAaAAAAjA4/EaC1zT8QBoPBYDCIPwAAAD9RBwAAAAAAAAHgAAAAGgAAAHA9CtejcM0/eKC2QQdqiz8AAAA/YAcAAAAAAAAB4QAAABoAAABUbNWcpyvNP9w66sGto44/AAAAP3AHAAAAAAAAAeIAAAAaAAAAOJugYqvmzD+i6g4hqu6QPwAAAD+ABwAAAAAAAAHjAAAAGgAAAKgyhkUtxMw/ouoOIarukD8AAAA/jwcAAAAAAAAB5AAAABoAAAAaymsor6HMP6LqDiGq7pA/AAAAP48HAAAAAAAAAeUAAAAaAAAAjGFRCzF/zD/WtyhhfYuSPwAAAD+fBwAAAAAAAAHmAAAAGgAAAP74Nu6yXMw/1rcoYX2Lkj8AAAA/rgcAAAAAAAAB5wAAABoAAAD++DbuslzMPw6FQqFQKJQ/AAAAP64HAAAAAAAAAegAAAAaAAAAbpAc0TQ6zD8+UlzhI8WVPwAAAD++BwAAAAAAAAHpAAAAGgAAAOInArS2F8w/PlJc4SPFlT8AAAA/zgcAAAAAAAAB6gAAABoAAABSv+eWOPXLP3YfdiH3YZc/AAAAP84HAAAAAAAAAesAAAAaAAAAxFbNebrSyz+m7I9hyv6YPwAAAD/dBwAAAAAAAAHsAAAAGgAAADbuslw8sMs/puyPYcr+mD8AAAA/7QcAAAAAAAAB7QAAABoAAAA27rJcPLDLP9q5qaGdm5o/AAAAP/0HAAAAAAAAAe4AAAAaAAAAqIWYP76Nyz/auamhnZuaPwAAAD8MCAAAAAAAAAHvAAAAGgAAAGCr5jxd6a0/MzMzMzMz0z8AAAA/AAAAAAAAAAAB8AAAABoAAAAoCX3IZF+tPzMzMzMzM9M/AAAAPwAAAAAAAAAAAfEAAAAaAAAA8GYTVGzVrD8zMzMzMzPTPwAAAD8QAAAAAAAAAAHyAAAAGgAAALTEqd9zS6w/MzMzMzMz0z8AAAA/HwAAAAAAAAAB8wAAABoAAAB8IkBre8GrPzMzMzMzM9M/AAAAPy8AAAAAAAAAAfQAAAAaAAAARIDW9oI3qz8H0DRnAE3TPwAAAD8vAAAAAAAAAAH1AAAAGgAAANA7Aw6SI6o/22w2m81m0z8AAAA/PgAAAAAAAAAB9gAAABoAAACYmZmZmZmpP9tsNpvNZtM/AAAAPz4AAAAAAAAAAfcAAAAaAAAAYPcvJaEPqT+uCTjPmoDTPwAAAD9OAAAAAAAAAAH4AAAAGgAAALQQ88e3cac/gaY5A2ia0z8AAAA/TgAAAAAAAAAB+QAAABoAAAB8bolTv+emP1RDOzc1tNM/AAAAP14AAAAAAAAAAfoAAAAaAAAACCq2as7TpT9UQzs3NbTTPwAAAD9eAAAAAAAAAAH7AAAAGgAAAJjl4oHdv6Q/J+A8awLO0z8AAAA/bQAAAAAAAAAB/AAAABoAAAAgoQ+Z7KujP/t8Pp/P59M/AAAAP20AAAAAAAAAAf0AAAAaAAAAsFw8sPuXoj/7fD6fz+fTPwAAAD99AAAAAAAAAAH+AAAAGgAAAHS60jsDDqI/+3w+n8/n0z8AAAA/fQAAAAAAAAAB/wAAABoAAADI05XeGXCgP84ZQNOcAdQ/AAAAP40AAAAAAAAAAQABAAAaAAAAQNqxAmGknT+htkEHahvUPwAAAD+NAAAAAAAAAAEBAQAAGgAAAOgMOEiOaJo/dFNDOzc11D8AAAA/nAAAAAAAAAABAgEAABoAAACQP76NuyyXP3RTQzs3NdQ/AAAAP5wAAAAAAAAAAQMBAAAaAAAAOHJE0+jwkz9H8ERvBE/UPwAAAD+sAAAAAAAAAAEEAQAAGgAAAFjpnQEHyZE/Go1Go9Fo1D8AAAA/rAAAAAAAAAABBQEAABoAAAAAOEiOaBqNP+4pSNeegtQ/AAAAP7sAAAAAAAAAAQYBAAAaAAAAQCb76qTKiD/CxkkLbJzUPwAAAD+7AAAAAAAAAAEHAQAAGgAAAHAUrkfheoQ/lWNLPzm21D8AAAA/ywAAAAAAAAABCAEAABoAAACwAmGkHSuAP2gATXMG0NQ/AAAAP8sAAAAAAAAAAQkBAAAaAAAAgPN0pXcGfD87nU6n0+nUPwAAAD/bAAAAAAAAAAEKAQAAGgAAAMDhJwK0tnc/DjpQ26AD1T8AAAA/6gAAAAAAAAABCwEAABoAAAAA0Npe8GZzP+HWUQ9uHdU/AAAAP/oAAAAAAAAAAQwBAAAaAAAAQHwbd1kubj+1c1NDOzfVPwAAAD8KAQAAAAAAAAENAQAAGgAAAMBYgTDSjmU/iBBVdwhR1T8AAAA/GQEAAAAAAAABDgEAABoAAADAWIEw0o5lP1utVqvVatU/AAAAPxkBAAAAAAAAAQ8BAAAaAAAAwFiBMNKOZT8uSljfooTVPwAAAD8pAQAAAAAAAAEQAQAAGgAAAIBqztOV3lk/AudZE3Ce1T8AAAA/KQEAAAAAAAABEQEAABoAAACAas7Tld5ZP9WDW0c9uNU/AAAAPzgBAAAAAAAAARIBAAAaAAAAgGrO05XeWT+pIF17CtLVPwAAAD84AQAAAAAAAAETAQAAGgAAAIBqztOV3lk/fL1er9fr1T8AAAA/SAEAAAAAAAABFAEAABoAAACAas7Tld5ZP09aYOOkBdY/AAAAP1gBAAAAAAAAARUBAAAaAAAAgGrO05XeWT8i92EXch/WPwAAAD9YAQAAAAAAAAEWAQAAGgAAAIBqztOV3lk/9ZNjSz851j8AAAA/bQEAAAAAAAABFwEAABoAAADAWIEw0o5lP/WTY0s/OdY/AAAAP30BAAAAAAAAARgBAAAaAAAAwFiBMNKOZT/IMGV/DFPWPwAAAD99AQAAAAAAAAEZAQAAGgAAAEB8G3dZLm4/nM1ms9ls1j8AAAA/fQEAAAAAAAABGgEAABoAAABAfBt3WS5uP29qaOemhtY/AAAAP40BAAAAAAAAARsBAAAaAAAAANDaXvBmcz9vamjnpobWPwAAAD+NAQAAAAAAAAEcAQAAGgAAAMDhJwK0tnc/FqRrT0G61j8AAAA/nAEAAAAAAAABHQEAABoAAACA83SldwZ8P+lAbYMO1NY/AAAAP6wBAAAAAAAAAR4BAAAaAAAAgPN0pXcGfD+83W632+3WPwAAAD+sAQAAAAAAAAEfAQAAGgAAALACYaQdK4A/vN1ut9vt1j8AAAA/uwEAAAAAAAABIAEAABoAAACQiwd2/1KCP496cOuoB9c/AAAAP7sBAAAAAAAAASEBAAAaAAAAkIsHdv9Sgj9jF3IfdiHXPwAAAD/LAQAAAAAAAAEiAQAAGgAAAHAUrkfheoQ/YxdyH3Yh1z8AAAA/ywEAAAAAAAABIwEAABoAAABwFK5H4XqEPza0c1NDO9c/AAAAP9sBAAAAAAAAASQBAAAaAAAAUJ1UGcOihj8JUXWHEFXXPwAAAD/bAQAAAAAAAAElAQAAGgAAAFCdVBnDooY/3O12u91u1z8AAAA/6gEAAAAAAAABJgEAABoAAABAJvvqpMqIP9ztdrvdbtc/AAAAP/oBAAAAAAAAAScBAAAaAAAAIK+hvIbyij+vinjvqojXPwAAAD/6AQAAAAAAAAEoAQAAGgAAAAA4SI5oGo0/r4p476qI1z8AAAA/+gEAAAAAAAABKQEAABoAAADgwO5fSkKPP4IneiN4otc/AAAAPwoCAAAAAAAAASoBAAAaAAAA6KTKGBa1kD9WxHtXRbzXPwAAAD8KAgAAAAAAAAErAQAAGgAAAFjpnQEHyZE/KmF9ixLW1z8AAAA/GQIAAAAAAAABLAEAABoAAADILXHq99ySP/39fr/f79c/AAAAPxkCAAAAAAAAAS0BAAAaAAAAOHJE0+jwkz/QmoDzrAnYPwAAAD8pAgAAAAAAAAEuAQAAGgAAALC2F7zZBJU/ozeCJ3oj2D8AAAA/WAIAAAAAAAABLwEAABoAAACQP76NuyyXP6M3gid6I9g/AAAAP2cCAAAAAAAAATABAAAaAAAAeMhkX51UmT921INbRz3YPwAAAD9nAgAAAAAAAAExAQAAGgAAAFhRCzF/fJs/HQ6Hw+Fw2D8AAAA/dwIAAAAAAAABMgEAABoAAACwHoXrUbieP/CqiPeuitg/AAAAP3cCAAAAAAAAATMBAAAaAAAAyNOV3hlwoD+W5ItfSb7YPwAAAD+HAgAAAAAAAAE0AQAAGgAAAHS60jsDDqI/luSLX0m+2D8AAAA/hwIAAAAAAAABNQEAABoAAADo/qUk9CGjPz4ej8fj8dg/AAAAP5YCAAAAAAAAATYBAAAaAAAAYEN5DeU1pD8Ru5D7sAvZPwAAAD+WAgAAAAAAAAE3AQAAGgAAANCHTPbVSaU/EbuQ+7AL2T8AAAA/pgIAAAAAAAABOAEAABoAAABEzB/fxl2mP+RXki9+Jdk/AAAAP6YCAAAAAAAAATkBAAAaAAAAfG6JU7/npj+39JNjSz/ZPwAAAD+1AgAAAAAAAAE6AQAAGgAAALQQ88e3cac/t/STY0s/2T8AAAA/tQIAAAAAAAABOwEAABoAAAC0EPPHt3GnP4qRlZcYWdk/AAAAP8UCAAAAAAAAATwBAAAaAAAA7LJcPLD7pz+KkZWXGFnZPwAAAD/FAgAAAAAAAAE9AQAAGgAAAChVxrCohag/XS6Xy+Vy2T8AAAA/1QIAAAAAAAABPgEAABoAAABg9y8loQ+pP10ul8vlctk/AAAAP9UCAAAAAAAAAT8BAAAaAAAAmJmZmZmZqT8wy5j/sozZPwAAAD/kAgAAAAAAAAFAAQAAGgAAANA7Aw6SI6o/MMuY/7KM2T8AAAA/5AIAAAAAAAABQQEAABoAAAAM3myCiq2qPzDLmP+yjNk/AAAAP/QCAAAAAAAAAUIBAAAaAAAAfCJAa3vBqz8EaJozgKbZPwAAAD/0AgAAAAAAAAFDAQAAGgAAALTEqd9zS6w/BGiaM4Cm2T8AAAA/BAMAAAAAAAABRAEAABoAAAAoCX3IZF+tP9cEnGdNwNk/AAAAPwQDAAAAAAAAAUUBAAAaAAAA1O+5JU79rj/XBJxnTcDZPwAAAD8TAwAAAAAAAAFGAQAAGgAAAAySI5pGh68/1wScZ03A2T8AAAA/EwMAAAAAAAABRwEAABoAAAAimkaHnwiwP9cEnGdNwNk/AAAAPyMDAAAAAAAAAUgBAAAaAAAAXDyw+5eSsD+qoZ2bGtrZPwAAAD8jAwAAAAAAAAFJAQAAGgAAAHgN5TWU17A/qqGdmxra2T8AAAA/MgMAAAAAAAABSgEAABoAAACU3hlwkByxP6qhnZsa2tk/AAAAP3EDAAAAAAAAAUsBAAAaAAAAsq9OqoxhsT+qoZ2bGtrZPwAAAD+FAwAAAAAAAAFMAQAAGgAAAOpRuB6F67E/qqGdmxra2T8AAAA/hQMAAAAAAAABTQEAABoAAAAk9CGTfXWyP9cEnGdNwNk/AAAAP5QDAAAAAAAAAU4BAAAaAAAAXJaLB3b/sj8EaJozgKbZPwAAAD+UAwAAAAAAAAFPAQAAGgAAALIJKrZqzrM/BGiaM4Cm2T8AAAA/pAMAAAAAAAABUAEAABoAAADqq5MqY1i0PzDLmP+yjNk/AAAAP6QDAAAAAAAAAVEBAAAaAAAAJE79nlvitD9dLpfL5XLZPwAAAD+zAwAAAAAAAAFSAQAAGgAAAFzwZhNUbLU/ipGVlxhZ2T8AAAA/swMAAAAAAAABUwEAABoAAACWktCHTPa1P4qRlZcYWdk/AAAAP8MDAAAAAAAAAVQBAAAaAAAAsmMFwkg7tj+KkZWXGFnZPwAAAD/DAwAAAAAAAAFVAQAAGgAAAM40OvxEgLY/ipGVlxhZ2T8AAAA/0wMAAAAAAAABVgEAABoAAADsBW82QcW2P7f0k2NLP9k/AAAAP9MDAAAAAAAAAVcBAAAaAAAACNejcD0Ktz+39JNjSz/ZPwAAAD/iAwAAAAAAAAFYAQAAGgAAAAjXo3A9Crc/5FeSL34l2T8AAAA/AgQAAAAAAAABWQEAABoAAAAI16NwPQq3PxG7kPuwC9k/AAAAPxEEAAAAAAAAAVoBAAAaAAAAJKjYqjlPtz8Ru5D7sAvZPwAAAD8RBAAAAAAAAAFbAQAAGgAAACSo2Ko5T7c/Ph6Px+Px2D8AAAA/IQQAAAAAAAABXAEAABoAAABgSkIfMtm3P2mBjZMW2Ng/AAAAPyEEAAAAAAAAAV0BAAAaAAAAfBt3WS4euD+W5ItfSb7YPwAAAD8wBAAAAAAAAAFeAQAAGgAAAJjsq5MqY7g/w0eKK3yk2D8AAAA/MAQAAAAAAAABXwEAABoAAADuX0pCHzK5P/CqiPeuitg/AAAAP0AEAAAAAAAAAWABAAAaAAAADDF/fBt3uT8dDofD4XDYPwAAAD9ABAAAAAAAAAFhAQAAGgAAACgCtLYXvLk/SnGFjxRX2D8AAAA/UAQAAAAAAAABYgEAABoAAAAoArS2F7y5P3bUg1tHPdg/AAAAP1AEAAAAAAAAAWMBAAAaAAAARNPo8BMBuj921INbRz3YPwAAAD9fBAAAAAAAAAFkAQAAGgAAAETT6PATAbo/ozeCJ3oj2D8AAAA/XwQAAAAAAAABZQEAABoAAABE0+jwEwG6P9CagPOsCdg/AAAAP28EAAAAAAAAAWYBAAAaAAAARNPo8BMBuj/9/X6/3+/XPwAAAD9/BAAAAAAAAAFnAQAAGgAAAETT6PATAbo/KmF9ixLW1z8AAAA/jgQAAAAAAAABaAEAABoAAABE0+jwEwG6P1bEe1dFvNc/AAAAP54EAAAAAAAAAWkBAAAaAAAARNPo8BMBuj+CJ3ojeKLXPwAAAD+eBAAAAAAAAAFqAQAAGgAAAAwxf3wbd7k/r4p476qI1z8AAAA/rQQAAAAAAAABawEAABoAAAAMMX98G3e5P9ztdrvdbtc/AAAAP70EAAAAAAAAAWwBAAAaAAAA7l9KQh8yuT8JUXWHEFXXPwAAAD+9BAAAAAAAAAFtAQAAGgAAANKOFQgj7bg/YxdyH3Yh1z8AAAA/zQQAAAAAAAABbgEAABoAAACY7KuTKmO4P7zdbrfb7dY/AAAAP80EAAAAAAAAAW8BAAAaAAAAmOyrkypjuD/pQG2DDtTWPwAAAD/cBAAAAAAAAAFwAQAAGgAAAHwbd1kuHrg/QgdqG3Sg1j8AAAA/3AQAAAAAAAABcQEAABoAAABgSkIfMtm3P29qaOemhtY/AAAAP+wEAAAAAAAAAXIBAAAaAAAAJKjYqjlPtz+czWaz2WzWPwAAAD/sBAAAAAAAAAFzAQAAGgAAAAjXo3A9Crc/IvdhF3If1j8AAAA//AQAAAAAAAABdAEAABoAAADsBW82QcW2P09aYOOkBdY/AAAAPwsFAAAAAAAAAXUBAAAaAAAAzjQ6/ESAtj98vV6v1+vVPwAAAD8bBQAAAAAAAAF2AQAAGgAAALJjBcJIO7Y/qSBdewrS1T8AAAA/KgUAAAAAAAABdwEAABoAAACWktCHTPa1P9WDW0c9uNU/AAAAPyoFAAAAAAAAAXgBAAAaAAAAesGbTVCxtT8C51kTcJ7VPwAAAD86BQAAAAAAAAF5AQAAGgAAAFzwZhNUbLU/LkpY36KE1T8AAAA/SgUAAAAAAAABegEAABoAAABAHzLZVye1P1utVqvVatU/AAAAP1kFAAAAAAAAAXsBAAAaAAAAJE79nlvitD+IEFV3CFHVPwAAAD9pBQAAAAAAAAF8AQAAGgAAAAh9yGRfnbQ/tXNTQzs31T8AAAA/eQUAAAAAAAABfQEAABoAAADqq5MqY1i0P+HWUQ9uHdU/AAAAP30FAAAAAAAAAX4BAAAaAAAAztpe8GYTtD8OOlDboAPVPwAAAD+NBQAAAAAAAAF/AQAAGgAAALIJKrZqzrM/O51Op9Pp1D8AAAA/jQUAAAAAAAABgAEAABoAAACWOPV7bomzP2gATXMG0NQ/AAAAP5wFAAAAAAAAAYEBAAAaAAAAeGfAQXJEsz+VY0s/ObbUPwAAAD+sBQAAAAAAAAGCAQAAGgAAAFyWiwd2/7I/wsZJC2yc1D8AAAA/vAUAAAAAAAABgwEAABoAAABAxVbNebqyP8LGSQtsnNQ/AAAAP7wFAAAAAAAAAYQBAAAaAAAAQMVWzXm6sj/uKUjXnoLUPwAAAD/LBQAAAAAAAAGFAQAAGgAAACT0IZN9dbI/7ilI156C1D8AAAA/2wUAAAAAAAABhgEAABoAAAAGI+1YgTCyPxqNRqPRaNQ/AAAAP+sFAAAAAAAAAYcBAAAaAAAA6lG4HoXrsT9H8ERvBE/UPwAAAD/6BQAAAAAAAAGIAQAAGgAAALKvTqqMYbE/dFNDOzc11D8AAAA/CgYAAAAAAAABiQEAABoAAACyr06qjGGxP6G2QQdqG9Q/AAAAPwoGAAAAAAAAAYoBAAAaAAAAeA3lNZTXsD+htkEHahvUPwAAAD8ZBgAAAAAAAAGLAQAAGgAAAFw8sPuXkrA/zhlA05wB1D8AAAA/KQYAAAAAAAABjAEAABoAAAA+a3vBm02wP/t8Pp/P59M/AAAAPykGAAAAAAAAAY0BAAAaAAAADJIjmkaHrz9UQzs3NbTTPwAAAD8pBgAAAAAAAAGOAQAAGgAAAJhNULFVc64/VEM7NzW00z8AAAA/OQYAAAAAAAABjwEAABoAAABgq+Y8XemtP64JOM+agNM/AAAAPzkGAAAAAAAAAZABAAAaAAAAKAl9yGRfrT+uCTjPmoDTPwAAAD9IBgAAAAAAAAGRAQAAGgAAAPBmE1Rs1aw/22w2m81m0z8AAAA/SAYAAAAAAAABkgEAABoAAAC0xKnfc0usPwfQNGcATdM/AAAAP1gGAAAAAAAAAZMBAAAaAAAAfCJAa3vBqz8zMzMzMzPTPwAAAD9oBgAAAAAAAAGUAQAAGgAAAESA1vaCN6s/MzMzMzMz0z8AAAA/5QYAAAAAAAABlQEAABoAAABXemfAQXLsP2WYsj+GKds/AAAAPwAAAAAAAAAAAZYBAAAaAAAAM+AgOaJp7D84NbRzU0PbPwAAAD8PAAAAAAAAAAGXAQAAGgAAAO2rkypjWOw/ODW0c1ND2z8AAAA/DwAAAAAAAAABmAEAABoAAADJEU2jw0/sPzg1tHNTQ9s/AAAAPx8AAAAAAAAAAZkBAAAaAAAApXcGHCRH7D8L0rWnIF3bPwAAAD8fAAAAAAAAAAGaAQAAGgAAAF9DeQ3lNew/32632+122z8AAAA/LwAAAAAAAAABmwEAABoAAAAXD+z+pSTsP7ILuQ+7kNs/AAAAPz4AAAAAAAAAAZwBAAAaAAAA0dpe8GYT7D+FqLpDiKrbPwAAAD8+AAAAAAAAAAGdAQAAGgAAAGUMi1qI+es/WEW8d1XE2z8AAAA/TgAAAAAAAAABngEAABoAAAAd2P1LSejrPyvivasi3ts/AAAAP04AAAAAAAAAAZ8BAAAaAAAAswkqtmrO6z/+fr/f7/fbPwAAAD9dAAAAAAAAAAGgAQAAGgAAAG3VnKcrves/0RvBE70R3D8AAAA/XQAAAAAAAAABoQEAABoAAAABB8kRTaPrP3lVxHtXRdw/AAAAP20AAAAAAAAAAaIBAAAaAAAAlzj1e26J6z9M8sWvJF/cPwAAAD9tAAAAAAAAAAGjAQAAGgAAAE8EaG0veOs/8ivJF7+S3D8AAAA/fQAAAAAAAAABpAEAABoAAAAJ0Npe8GbrP5llzH9Zxtw/AAAAP30AAAAAAAAAAaUBAAAaAAAAwZtNULFV6z8/n8/n8/ncPwAAAD+aAAAAAAAAAAGmAQAAGgAAAHtnwEFyROs/uXXUg1tH3T8AAAA/mgAAAAAAAAABpwEAABoAAAAQmeyrkyrrPzNM2R/DlN0/AAAAP6oAAAAAAAAAAagBAAAaAAAApcoYFrUQ6z9/v9/v9/vdPwAAAD+qAAAAAAAAAAGpAQAAGgAAABdi/vg27uo/oc/n8/l83j8AAAA/ugAAAAAAAAABqgEAABoAAACI+ePbuMvqP8Hf7/f7/d4/AAAAP7oAAAAAAAAAAasBAAAaAAAA+pDJvjqp6j8NU/bHMGXfPwAAAD/JAAAAAAAAAAGsAQAAGgAAAI/C9Shcj+o/W8b8l2XM3z8AAAA/yQAAAAAAAAABrQEAABoAAAAl9CGTfXXqP2rOAJrmDOA/AAAAP9kAAAAAAAAAAa4BAAAaAAAAuiVO/Z5b6j8QCAQCgUDgPwAAAD/ZAAAAAAAAAAGvAQAAGgAAAE9XemfAQeo/it4InuiN4D8AAAA/6AAAAAAAAAABsAEAABoAAAAHI+1YgTDqPzAYDAaDweA/AAAAP+gAAAAAAAAAAbEBAAAaAAAAByPtWIEw6j9AIBAIBALhPwAAAD/4AAAAAAAAAAGyAQAAGgAAAOSIptHhJ+o/51kTcJ414T8AAAA/+AAAAAAAAAABswEAABoAAACeVBnDohbqP2AwGAwGg+E/AAAAPwgBAAAAAAAAAbQBAAAaAAAAebrSOwMO6j9xOBwOh8PhPwAAAD8IAQAAAAAAAAG1AQAAGgAAADOGRS3E/Ok/6g4hqu4Q4j8AAAA/FwEAAAAAAAABtgEAABoAAADrUbgehevpP2XlJUZWXuI/AAAAPxcBAAAAAAAAAbcBAAAaAAAAyLdxl+Xi6T907SlI157iPwAAAD8nAQAAAAAAAAG4AQAAGgAAAKQdKxBG2uk/78Mu5D7s4j8AAAA/JwEAAAAAAAABuQEAABoAAACkHSsQRtrpP9JoNBqNRuM/AAAAPzcBAAAAAAAAAboBAAAaAAAApB0rEEba6T+IqjuEqLrjPwAAAD83AQAAAAAAAAG7AQAAGgAAAMi3cZfl4uk/1R1CVN0h5D8AAAA/RgEAAAAAAAABvAEAABoAAAAzhkUtxPzpP/UtSljfouQ/AAAAP0YBAAAAAAAAAb0BAAAaAAAA5Iim0eEn6j+sb1HC+hblPwAAAD9WAQAAAAAAAAG+AQAAGgAAAE9XemfAQeo/+uJXki9+5T8AAAA/VgEAAAAAAAABvwEAABoAAADdv5SEPmTqP0ZWXmJk5eU/AAAAP2UBAAAAAAAAAcABAAAaAAAASI5oGh1+6j/9l2XMf1nmPwAAAD9lAQAAAAAAAAHBAQAAGgAAALNcPLD7l+o/SgtsnLTA5j8AAAA/dQEAAAAAAAABwgEAABoAAAD6kMm+OqnqPy2wcdICG+c/AAAAP3UBAAAAAAAAAcMBAAAaAAAAQsVWzXm66j8RVXcIUXXnPwAAAD+FAQAAAAAAAAHEAQAAGgAAAGVfnVQZw+o/Xch92IXc5z8AAAA/hQEAAAAAAAABxQEAABoAAACI+ePbuMvqPxQKhUKhUOg/AAAAP5QBAAAAAAAAAcYBAAAaAAAArJMqY1jU6j9hfYsS1rfoPwAAAD+UAQAAAAAAAAHHAQAAGgAAAKyTKmNY1Oo/RCKRSCQS6T8AAAA/pAEAAAAAAAAByAEAABoAAACskypjWNTqP7/4leSLX+k/AAAAP6QBAAAAAAAAAckBAAAaAAAAiPnj27jL6j84z5qA86zpPwAAAD+0AQAAAAAAAAHKAQAAGgAAAIj549u4y+o/sqWfHFv66T8AAAA/tAEAAAAAAAABywEAABoAAACI+ePbuMvqP8Ktox7cOuo/AAAAP8MBAAAAAAAAAcwBAAAaAAAAZV+dVBnD6j88hKi6Q4jqPwAAAD/DAQAAAAAAAAHNAQAAGgAAAELFVs15uuo/iPeuinjv6j8AAAA/0wEAAAAAAAABzgEAABoAAAAdKxBG2rHqPz85tvSTY+s/AAAAP9MBAAAAAAAAAc8BAAAaAAAA+pDJvjqp6j9gSb74leTrPwAAAD/iAQAAAAAAAAHQAQAAGgAAALNcPLD7l+o/FovFYrFY7D8AAAA/4gEAAAAAAAAB0QEAABoAAACPwvUoXI/qPzabzWaz2ew/AAAAP/IBAAAAAAAAAdIBAAAaAAAAbCivobyG6j/t3NTQzk3tPwAAAD/yAQAAAAAAAAHTAQAAGgAAAGwor6G8huo/pB7cOurB7T8AAAA/AgIAAAAAAAAB1AEAABoAAABsKK+hvIbqP4fD4XA4HO4/AAAAPwICAAAAAAAAAdUBAAAaAAAAbCivobyG6j/UNuhAbYPuPwAAAD8RAgAAAAAAAAHWAQAAGgAAAGwor6G8huo/Tg3t3NTQ7j8AAAA/EQIAAAAAAAAB1wEAABoAAACPwvUoXI/qP14V8d5VEe8/AAAAPyECAAAAAAAAAdgBAAAaAAAA+pDJvjqp6j9uHfXg1lHvPwAAAD8hAgAAAAAAAAHZAQAAGgAAAELFVs15uuo/fiX54leS7z8AAAA/IQIAAAAAAAAB2gEAABoAAACI+ePbuMvqP1LC+hYlrO8/AAAAPzECAAAAAAAAAdsBAAAaAAAA0C1x6vfc6j8kX/xK8sXvPwAAAD9AAgAAAAAAAAHcAQAAGgAAANAtcer33Oo/kC395NjS7z8AAAA/QAIAAAAAAAAB3QEAABoAAADzx7dxl+XqP5At/eTY0u8/AAAAP1ACAAAAAAAAAd4BAAAaAAAAF2L++Dbu6j/4+/1+v9/vPwAAAD9QAgAAAAAAAAHfAQAAGgAAADr8RIDW9uo/+Pv9fr/f7z8AAAA/UAIAAAAAAAAB4AEAABoAAABelosHdv/qP/j7/X6/3+8/AAAAP28CAAAAAAAAAeEBAAAaAAAAgjDSjhUI6z9iyv4YpuzvPwAAAD9/AgAAAAAAAAHiAQAAGgAAAMhkX51UGes/Ysr+GKbs7z8AAAA/fwIAAAAAAAAB4wEAABoAAAAzMzMzMzPrP2LK/him7O8/AAAAP44CAAAAAAAAAeQBAAAaAAAA5TWU11Be6z9iyv4YpuzvPwAAAD+OAgAAAAAAAAHlAQAAGgAAAHOervTOgOs/+Pv9fr/f7z8AAAA/jgIAAAAAAAAB5gEAABoAAABJO1YgjLTrP5At/eTY0u8/AAAAP5MCAAAAAAAAAecBAAAaAAAAHdj9S0no6z+6kPuwC7nvPwAAAD+TAgAAAAAAAAHoAQAAGgAAAPN0pXcGHOw/6PP5fD6f7z8AAAA/owIAAAAAAAAB6QEAABoAAACldwYcJEfsP6yI966KeO8/AAAAP7ICAAAAAAAAAeoBAAAaAAAAexSuR+F67D9uHfXg1lHvPwAAAD+yAgAAAAAAAAHrAQAAGgAAAE+xVXOeruw/MrLyEiMr7z8AAAA/sgIAAAAAAAAB7AEAABoAAAAlTv2eW+LsP4x476qI9+4/AAAAP8ICAAAAAAAAAe0BAAAaAAAA++qkyhgW7T9ODe3c1NDuPwAAAD/CAgAAAAAAAAHuAQAAGgAAAK3tBW82Qe0/EKLqDiGq7j8AAAA/0QIAAAAAAAAB7wEAABoAAABf8GYTVGztP9Q26EBtg+4/AAAAP9ECAAAAAAAAAfABAAAaAAAA7ViBMNKO7T+Yy+VyuVzuPwAAAD/hAgAAAAAAAAHxAQAAGgAAAHvBm01Qse0/xS7kPuxC7j8AAAA/4QIAAAAAAAAB8gEAABoAAADnj2/jLsvtPx314NZRD+4/AAAAP/ECAAAAAAAAAfMBAAAaAAAAdfiJAK3t7T/hid4InujtPwAAAD/xAgAAAAAAAAH0AQAAGgAAALssFw/s/u0/Du3c1NDO7T8AAAA/AAMAAAAAAAAB9QEAABoAAAADYaQdKxDuPztQ26ADte0/AAAAPwADAAAAAAAAAfYBAAAaAAAASZUxLGoh7j9ms9lsNpvtPwAAAD8QAwAAAAAAAAH3AQAAGgAAAJHJvjqpMu4/V6vVarVa7T8AAAA/EAMAAAAAAAAB+AEAABoAAAD9l5LQh0zuP93U0M5NDe0/AAAAPyADAAAAAAAAAfkBAAAaAAAAZ2ZmZmZm7j9j/ssy5r/sPwAAAD8gAwAAAAAAAAH6AQAAGgAAAPXOgIPkiO4/6ifHln5y7D8AAAA/LwMAAAAAAAAB+wEAABoAAACDN5ugYqvuPwaDwWAwGOw/AAAAPz8DAAAAAAAAAfwBAAAaAAAAEaC1veDN7j+5D7uQ+7DrPwAAAD8/AwAAAAAAAAH9AQAAGgAAAJ8I0Npe8O4/A86zJuA86z8AAAA/PwMAAAAAAAAB/gEAABoAAABRCzF/fBvvP7VarVar1eo/AAAAP04DAAAAAAAAAf8BAAAaAAAA4XNLnPo97z9o56aGdm7qPwAAAD9OAwAAAAAAAAEAAgAAGgAAAElCHzLZV+8/HHSgtkEH6j8AAAA/XgMAAAAAAAABAQIAABoAAAD9RIDW9oLvP2UymUwmk+k/AAAAP14DAAAAAAAAAQICAAAaAAAAZxNUbNWc7z8Xv5J88SvpPwAAAD9uAwAAAAAAAAEDAgAAGgAAAK9H4XoUru8/y0uMrLzE6D8AAAA/bgMAAAAAAAABBAIAABoAAAD1e26JU7/vP1F1hxBVd+g/AAAAP30DAAAAAAAAAQUCAAAaAAAAGRa1EPPH7z9BbYMO1DboPwAAAD99AwAAAAAAAAEGAgAAGgAAAD2w+5eS0O8/MWV/DFP25z8AAAA/jQMAAAAAAAABBwIAABoAAABfSkIfMtnvP7eOenDrqOc/AAAAP40DAAAAAAAAAQgCAAAaAAAAheSIptHh7z+nhnZuamjnPwAAAD+dAwAAAAAAAAEJAgAAGgAAAKd+zy1x6u8/LbBx0gIb5z8AAAA/nQMAAAAAAAABCgIAABoAAADLGBa1EPPvP7TZbDabzeY/AAAAP6wDAAAAAAAAAQsCAAAaAAAAyxgWtRDz7z+j0Wg0Go3mPwAAAD+sAwAAAAAAAAEMAgAAGgAAAMsYFrUQ8+8/wCxj/ssy5j8AAAA/vAMAAAAAAAABDQIAABoAAACnfs8tcervP68kX/xK8uU/AAAAP7wDAAAAAAAAAQ4CAAAaAAAAheSIptHh7z/Nf1nG/JflPwAAAD/LAwAAAAAAAAEPAgAAGgAAAF9KQh8y2e8/6dpTkK495T8AAAA/ywMAAAAAAAABEAIAABoAAAA9sPuXktDvP5xnTcB51uQ/AAAAP9sDAAAAAAAAARECAAAaAAAAGRa1EPPH7z+5wkeKK3zkPwAAAD/bAwAAAAAAAAESAgAAGgAAAPV7bolTv+8/a09BuvYU5D8AAAA/6wMAAAAAAAABEwIAABoAAAD1e26JU7/vPx/cOurBreM/AAAAP+sDAAAAAAAAARQCAAAaAAAA0eEnArS27z87NzW0c1PjPwAAAD/6AwAAAAAAAAEVAgAAGgAAAK9H4XoUru8/hPUtSljf4j8AAAA/+gMAAAAAAAABFgIAABoAAACLrZrzdKXvPziCJ3ojeOI/AAAAPwoEAAAAAAAAARcCAAAaAAAAZxNUbNWc7z/qDiGq7hDiPwAAAD8KBAAAAAAAAAEYAgAAGgAAAEN5DeU1lO8/CGobdKC24T8AAAA/GgQAAAAAAAABGQIAABoAAADZqjlPV3rvP42TFtg4aeE/AAAAPxoEAAAAAAAAARoCAAAaAAAAb9xluXhg7z8UvRE80RvhPwAAAD8pBAAAAAAAAAEbAgAAGgAAAAMOkiOaRu8/A7UNOlDb4D8AAAA/KQQAAAAAAAABHAIAABoAAAB1pXcGHCTvP4reCJ7ojeA/AAAAPzkEAAAAAAAAAR0CAAAaAAAAC9ejcD0K7z8QCAQCgUDgPwAAAD85BAAAAAAAAAEeAgAAGgAAAHtuiVO/5+4/LWP+yzLm3z8AAAA/SAQAAAAAAAABHwIAABoAAADtBW82QcXuPzm29JNjS98/AAAAP0gEAAAAAAAAASACAAAaAAAAX51UGcOi7j9HCetblLDePwAAAD9YBAAAAAAAAAEhAgAAGgAAANE0OvxEgO4/U1zhI8UV3j8AAAA/WAQAAAAAAAABIgIAABoAAABDzB/fxl3uP1+v1+v1et0/AAAAP2gEAAAAAAAAASMCAAAaAAAAbS94swkq7j/yK8kXv5LcPwAAAD9oBAAAAAAAAAEkAgAAGgAAAHX4iQCt7e0/WEW8d1XE2z8AAAA/dwQAAAAAAAABJQIAABoAAACfW+LU77ntP2WYsj+GKds/AAAAP3cEAAAAAAAAASYCAAAaAAAA7ViBMNKO7T9EiKo7hKjaPwAAAD+HBAAAAAAAAAEnAgAAGgAAAF/wZhNUbO0/y7Glnxxb2j8AAAA/hwQAAAAAAAABKAIAABoAAADzIZN9dVLtP34+n8/n89k/AAAAP5cEAAAAAAAAASkCAAAaAAAAZbl4YPcv7T8EaJozgKbZPwAAAD+XBAAAAAAAAAEqAgAAGgAAAPvqpMoYFu0/XS6Xy+Vy2T8AAAA/tAQAAAAAAAABKwIAABoAAABtgoqtmvPsPxG7kPuwC9k/AAAAP7QEAAAAAAAAASwCAAAaAAAAA7S2F7zZ7D+W5ItfSb7YPwAAAD/EBAAAAAAAAAEtAgAAGgAAAHVLnPo9t+w/HQ6Hw+Fw2D8AAAA/xAQAAAAAAAABLgIAABoAAAAtFw/s/qXsP6M3gid6I9g/AAAAP9MEAAAAAAAAAS8CAAAaAAAAwUg7ViCM7D8qYX2LEtbXPwAAAD/TBAAAAAAAAAEwAgAAGgAAAHsUrkfheuw/gid6I3ii1z8AAAA/4wQAAAAAAAABMQIAABoAAAAz4CA5omnsP9ztdrvdbtc/AAAAP+MEAAAAAAAAATICAAAaAAAAM+AgOaJp7D8JUXWHEFXXPwAAAD/zBAAAAAAAAAEzAgAAGgAAABFG2rECYew/CVF1hxBV1z8AAAA/8wQAAAAAAAABNAIAABoAAAARRtqxAmHsPza0c1NDO9c/AAAAPwIFAAAAAAAAATUCAAAaAAAA7auTKmNY7D9jF3IfdiHXPwAAAD8CBQAAAAAAAAE2AgAAGgAAAMkRTaPDT+w/YxdyH3Yh1z8AAAA/EgUAAAAAAAABNwIAABoAAACldwYcJEfsP496cOuoB9c/AAAAPyIFAAAAAAAAATgCAAAaAAAAgd2/lIQ+7D+PenDrqAfXPwAAAD8xBQAAAAAAAAE5AgAAGgAAADupMoZFLew/j3pw66gH1z8AAAA/MQUAAAAAAAABOgIAABoAAADzdKV3BhzsP496cOuoB9c/AAAAP0EFAAAAAAAAATsCAAAaAAAArUAYaccK7D9jF3IfdiHXPwAAAD9BBQAAAAAAAAE8AgAAGgAAAGUMi1qI+es/NrRzU0M71z8AAAA/UAUAAAAAAAABPQIAABoAAAD7PbfEqd/rP6+KeO+qiNc/AAAAP1AFAAAAAAAAAT4CAAAaAAAAswkqtmrO6z9WxHtXRbzXPwAAAD9gBQAAAAAAAAE/AgAAGgAAAI9v4y7Lxes//f1+v9/v1z8AAAA/YAUAAAAAAAABQAIAABoAAAAloQ+Z7KvrP3bUg1tHPdg/AAAAP3AFAAAAAAAAAUECAAAaAAAAAQfJEU2j6z/wqoj3rorYPwAAAD9wBQAAAAAAAAFCAgAAGgAAAN1sgoqtmus/luSLX0m+2D8AAAA/fwUAAAAAAAABQwIAABoAAAC70jsDDpLrP2mBjZMW2Ng/AAAAP38FAAAAAAAAAUQCAAAaAAAAu9I7Aw6S6z8+Ho/H4/HYPwAAAD+PBQAAAAAAAAs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04|23.497|5.1010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MAAAAEAAAABwMAAAAAAQAAAAQAAAAECUlua0F0b21WMQIAAAAJBAAAAAkFAAAACQYAAAAKBQQAAAALUGVuU3Ryb2tlVjEEAAAACkF0dHJpYnV0ZXMFVHJhY2UJU3RhcnRUaW1lBFR5cGUEBAAED1BlbkF0dHJpYnV0ZXNWMQIAAAAKSW5rVHJhY2VWMQIAAAAQDEFjdGlvblR5cGVWMQIAAAACAAAACQcAAAAJCAAAADYSAAAAAAAABff///8MQWN0aW9uVHlwZVYxAQAAAAd2YWx1ZV9fAAgCAAAAAAAAAAEFAAAABAAAAAkKAAAACQsAAADJGgAAAAAAAAH0////9////wAAAAAFBgAAAA1DbGVhckNhbnZhc1YxAgAAAAlTdGFydFRpbWUEVHlwZQAEEAxBY3Rpb25UeXBlVjECAAAAAgAAAKQiAAAAAAAAAfP////3////AAAAAAUHAAAAD1BlbkF0dHJpYnV0ZXNWMQoAAAAHX2NvbG9yQQdfY29sb3JSB19jb2xvckcHX2NvbG9yQgpGaXRUb0N1cnZlBkhlaWdodA5JZ25vcmVQcmVzc3VyZQ1Jc0hpZ2hsaWdodGVyBVNoYXBlBVdpZHRoAAAAAAAAAAAEAAICAgIBBgEBDEJydXNoU2hhcGVWMQIAAAAGAgAAAP//AAAAAAAAAAAACEAAAAXy////DEJydXNoU2hhcGVWMQEAAAAHdmFsdWVfXwAIAgAAAAEAAAAAAAAAAAAIQAUIAAAACklua1RyYWNlVjEDAAAADUxpc3RgMStfaXRlbXMMTGlzdGAxK19zaXplD0xpc3RgMStfdmVyc2lvbgQAABhTaGFyZWQuSW5raW5nLklua1BvaW50W10CAAAACAgCAAAACQ8AAAAaAAAAGgAAAAEKAAAABwAAAP//AAAAAAAAAAAACEAAAAHw////8v///wEAAAAAAAAAAAAIQAELAAAACAAAAAkRAAAAEAAAABAAAAAHDwAAAAABAAAAIAAAAAQKSW5rUG9pbnRWMQIAAAAJEgAAAAkTAAAACRQAAAAJFQAAAAkWAAAACRcAAAAJGAAAAAkZAAAACRoAAAAJGwAAAAkcAAAACR0AAAAJHgAAAAkfAAAACSAAAAAJIQAAAAkiAAAACSMAAAAJJAAAAAklAAAACSYAAAAJJwAAAAkoAAAACSkAAAAJKgAAAAkrAAAADQYHEQAAAAABAAAAEAAAAAQKSW5rUG9pbnRWMQIAAAAJLAAAAAktAAAACS4AAAAJLwAAAAkwAAAACTEAAAAJMgAAAAkzAAAACTQAAAAJNQAAAAk2AAAACTcAAAAJOAAAAAk5AAAACToAAAAJOwAAAAUSAAAACklua1BvaW50VjEEAAAAAVgBWQ5QcmVzc3VyZUZhY3RvcglUaW1lU3RhbXAAAAAABgYLEAIAAADM2ZzN2ZztP1BLS0tLS+s/AAAAPwAAAAAAAAAAARMAAAASAAAAzNmczdmc7T8wLS0tLS3tPwAAAD8/AAAAAAAAAAEUAAAAEgAAAGzbtm3btu0/MC0tLS0t7T8AAAA/XgAAAAAAAAABFQAAABIAAAAM3dAN3dDtPzAtLS0tLe0/AAAAP24AAAAAAAAAARYAAAASAAAArN7qrd7q7T8wLS0tLS3tPwAAAD99AAAAAAAAAAEXAAAAEgAAAEzgBE7gBO4/MC0tLS0t7T8AAAA/fQAAAAAAAAABGAAAABIAAADs4R7u4R7uPzAtLS0tLe0/AAAAP40AAAAAAAAAARkAAAASAAAAjOM4juM47j8wLS0tLS3tPwAAAD+NAAAAAAAAAAEaAAAAEgAAAGzohm7ohu4/MC0tLS0t7T8AAAA/nAAAAAAAAAABGwAAABIAAAAM6qAO6qDuPzAtLS0tLe0/AAAAP5wAAAAAAAAAARwAAAASAAAArOu6ruu67j8wLS0tLS3tPwAAAD+sAAAAAAAAAAEdAAAAEgAAAEzt1E7t1O4/MC0tLS0t7T8AAAA/rAAAAAAAAAABHgAAABIAAADw7u7u7u7uPzAtLS0tLe0/AAAAP7wAAAAAAAAAAR8AAAASAAAAjPAIj/AI7z8wLS0tLS3tPwAAAD/rAAAAAAAAAAEgAAAAEgAAACzyIi/yIu8/MC0tLS0t7T8AAAA/CgEAAAAAAAABIQAAABIAAADM8zzP8zzvP1BLS0tLS+s/AAAAPxkBAAAAAAAAASIAAAASAAAAcPVWb/VW7z9QS0tLS0vrPwAAAD8pAQAAAAAAAAEjAAAAEgAAAHD1Vm/1Vu8/cGlpaWlp6T8AAAA/SAEAAAAAAAABJAAAABIAAAAM93AP93DvP3BpaWlpaek/AAAAP7oBAAAAAAAAASUAAAASAAAArPiKr/iK7z9waWlpaWnpPwAAAD/KAQAAAAAAAAEmAAAAEgAAAEz6pE/6pO8/cGlpaWlp6T8AAAA/2QEAAAAAAAABJwAAABIAAADw+77v+77vP3BpaWlpaek/AAAAP+kBAAAAAAAAASgAAAASAAAAjP3Yj/3Y7z9waWlpaWnpPwAAAD8IAgAAAAAAAAEpAAAAEgAAAIz92I/92O8/kIeHh4eH5z8AAAA/0wIAAAAAAAABKgAAABIAAADw+77v+77vP5CHh4eHh+c/AAAAP+MCAAAAAAAAASsAAAASAAAATPqkT/qk7z+Qh4eHh4fnPwAAAD/zAgAAAAAAAAEsAAAAEgAAAAA2gRM4gXM/gHh4eHh42D8AAAA/AAAAAAAAAAABLQAAABIAAAAABEEQBEGAP4B4eHh4eNg/AAAAP30AAAAAAAAAAS4AAAASAAAAANNBHdRBjT+AeHh4eHjYPwAAAD+NAAAAAAAAAAEvAAAAEgAAAABSIRVSIZU/gHh4eHh42D8AAAA/jQAAAAAAAAABMAAAABIAAACAuaEbuqGbP6C0tLS0tNQ/AAAAP50AAAAAAAAAATEAAAASAAAAABERERERoT/g8PDw8PDQPwAAAD+dAAAAAAAAAAEyAAAAEgAAAMBEURRFUaQ/4PDw8PDw0D8AAAA/rAAAAAAAAAABMwAAABIAAAAAkzEZkzGpP4BaWlpaWso/AAAAP6wAAAAAAAAAATQAAAASAAAAwMZxHMdxrD+AWlpaWlrKPwAAAD+8AAAAAAAAAAE1AAAAEgAAAAD7sR/7sa8/wNLS0tLSwj8AAAA/vAAAAAAAAAABNgAAABIAAABgF3mRF3mxP8DS0tLS0sI/AAAAP8sAAAAAAAAAATcAAAASAAAAgCRJkiRJsj/A0tLS0tLCPwAAAD/LAAAAAAAAAAE4AAAAEgAAAIAxGZMxGbM/gJaWlpaWtj8AAAA/3wAAAAAAAAABOQAAABIAAACAPumTPumzP4CWlpaWlrY/AAAAP+8AAAAAAAAAAToAAAASAAAAgEu5lEu5tD+AlpaWlpa2PwAAAD89AQAAAAAAAAE7AAAAEgAAAIBYiZVYibU/gJaWlpaWtj8AAAA/XAEAAAAAAA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QAAAAFAAAABwMAAAAAAQAAAAQAAAAECUlua0F0b21WMQIAAAAJBAAAAAkFAAAACQYAAAAJBwAAAAUEAAAAC1BlblN0cm9rZVYxBAAAAApBdHRyaWJ1dGVzBVRyYWNlCVN0YXJ0VGltZQRUeXBlBAQABA9QZW5BdHRyaWJ1dGVzVjECAAAACklua1RyYWNlVjECAAAAEAxBY3Rpb25UeXBlVjECAAAAAgAAAAkIAAAACQkAAACjQAAAAAAAAAX2////DEFjdGlvblR5cGVWMQEAAAAHdmFsdWVfXwAIAgAAAAAAAAAFBQAAAA1DbGVhckNhbnZhc1YxAgAAAAlTdGFydFRpbWUEVHlwZQAEEAxBY3Rpb25UeXBlVjECAAAAAgAAAJRUAAAAAAAAAfX////2////AAAAAAEGAAAABAAAAAkMAAAACQ0AAABWcQAAAAAAAAHy////9v///wAAAAABBwAAAAUAAADLjQAAAAAAAAHx////9v///wAAAAAFCAAAAA9QZW5BdHRyaWJ1dGVzVjEKAAAAB19jb2xvckEHX2NvbG9yUgdfY29sb3JHB19jb2xvckIKRml0VG9DdXJ2ZQZIZWlnaHQOSWdub3JlUHJlc3N1cmUNSXNIaWdobGlnaHRlcgVTaGFwZQVXaWR0aAAAAAAAAAAABAACAgICAQYBAQxCcnVzaFNoYXBlVjECAAAABgIAAAD//wAAAAAAAAAAAAhAAAAF8P///wxCcnVzaFNoYXBlVjEBAAAAB3ZhbHVlX18ACAIAAAABAAAAAAAAAAAACEAFCQAAAApJbmtUcmFjZVYxAwAAAA1MaXN0YDErX2l0ZW1zDExpc3RgMStfc2l6ZQ9MaXN0YDErX3ZlcnNpb24EAAAYU2hhcmVkLklua2luZy5JbmtQb2ludFtdAgAAAAgIAgAAAAkRAAAAEAEAABABAAABDAAAAAgAAAD//wAAAAAAAAAAAAhAAAAB7v////D///8BAAAAAAAAAAAACEABDQAAAAkAAAAJEwAAAPMAAADzAAAABxEAAAAAAQAAAAACAAAECklua1BvaW50VjEC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CRYBAAAJFwEAAAkYAQAACRkBAAAJGgEAAAkbAQAACRwBAAAJHQEAAAkeAQAACR8BAAAJIAEAAAkhAQAACSIBAAAJIwEAAA3wBxMAAAAAAQAAAAABAAAECklua1BvaW50VjECAA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CWYBAAAJZwEAAAloAQAACWkBAAAJagEAAAlrAQAACWwBAAAJbQEAAAluAQAACW8BAAAJcAEAAAlxAQAACXIBAAAJcwEAAAl0AQAACXUBAAAJdgEAAAl3AQAACXgBAAAJeQEAAAl6AQAACXsBAAAJfAEAAAl9AQAACX4BAAAJfwEAAAmAAQAACYEBAAAJggEAAAmDAQAACYQBAAAJhQEAAAmGAQAACYcBAAAJiAEAAAmJAQAACYoBAAAJiwEAAAmMAQAACY0BAAAJjgEAAAmPAQAACZABAAAJkQEAAAmSAQAACZMBAAAJlAEAAAmVAQAACZYBAAAJlwEAAAmYAQAACZkBAAAJmgEAAAmbAQAACZwBAAAJnQEAAAmeAQAACZ8BAAAJoAEAAAmhAQAACaIBAAAJowEAAAmkAQAACaUBAAAJpgEAAAmnAQAACagBAAAJqQEAAAmqAQAACasBAAAJrAEAAAmtAQAACa4BAAAJrwEAAAmwAQAACbEBAAAJsgEAAAmzAQAACbQBAAAJtQEAAAm2AQAACbcBAAAJuAEAAAm5AQAACboBAAAJuwEAAAm8AQAACb0BAAAJvgEAAAm/AQAACcABAAAJwQEAAAnCAQAACcMBAAAJxAEAAAnFAQAACcYBAAAJxwEAAAnIAQAACckBAAAJygEAAAnLAQAACcwBAAAJzQEAAAnOAQAACc8BAAAJ0AEAAAnRAQAACdIBAAAJ0wEAAAnUAQAACdUBAAAJ1gEAAAnXAQAACdgBAAAJ2QEAAAnaAQAACdsBAAAJ3AEAAAndAQAACd4BAAAJ3wEAAAngAQAACeEBAAAJ4gEAAAnjAQAACeQBAAAJ5QEAAAnmAQAACecBAAAJ6AEAAAnpAQAACeoBAAAJ6wEAAAnsAQAACe0BAAAJ7gEAAAnvAQAACfABAAAJ8QEAAAnyAQAACfMBAAAJ9AEAAAn1AQAACfYBAAAJ9wEAAAn4AQAACfkBAAAJ+gEAAAn7AQAACfwBAAAJ/QEAAAn+AQAACf8BAAAJAAIAAAkBAgAACQICAAAJAwIAAAkEAgAACQUCAAAJBgIAAAkHAgAACQgCAAAJCQIAAAkKAgAACQsCAAAJDAIAAAkNAgAACQ4CAAAJDwIAAAkQAgAACRECAAAJEgIAAAkTAgAACRQCAAAJFQIAAAkWAgAADQ0FFAAAAApJbmtQb2ludFYxBAAAAAFYAVkOUHJlc3N1cmVGYWN0b3IJVGltZVN0YW1wAAAAAAYGCxACAAAAOqpZfwa/4T+AmVKHVXaOPwAAAD8AAAAAAAAAAAEVAAAAFAAAAI6E0sY7quE/gJlSh1V2jj8AAAA/AAAAAAAAAAABFgAAABQAAADeXksOcZXhP4CZUodVdo4/AAAAPx8AAAAAAAAAARcAAAAUAAAALjnEVaaA4T+AmVKHVXaOPwAAAD8fAAAAAAAAAAEYAAAAFAAAAH4TPZ3ba+E/wAu8I5fGiT8AAAA/LwAAAAAAAAABGQAAABQAAADO7bXkEFfhP8ALvCOXxok/AAAAPz0AAAAAAAAAARoAAAAUAAAAIsguLEZC4T/AC7wjl8aJPwAAAD9NAAAAAAAAAAEbAAAAFAAAAG6ip3N7LeE/wAu8I5fGiT8AAAA/TQAAAAAAAAABHAAAABQAAADCfCC7sBjhP8ALvCOXxok/AAAAP10AAAAAAAAAAR0AAAAUAAAAsguLkVDa4D/wfSXA2BaFPwAAAD9dAAAAAAAAAAEeAAAAFAAAAFLAfCC7sOA/8H0lwNgWhT8AAAA/bAAAAAAAAAABHwAAABQAAADydG6vJYfgPzDwjlwaZ4A/AAAAP2wAAAAAAAAAASAAAAAUAAAAlilgPpBd4D8w8I5cGmeAPwAAAD98AAAAAAAAAAEhAAAAFAAAADbeUc36M+A/MPCOXBpngD8AAAA/fAAAAAAAAAABIgAAABQAAABU2nhHNevfP+DE8PG3bnc/AAAAP4sAAAAAAAAAASMAAAAUAAAANPhN9HRu3z/gxPDxt253PwAAAD+LAAAAAAAAAAEkAAAAFAAAABQWI6G08d4/4MTw8bdudz8AAAA/mwAAAAAAAAABJQAAABQAAABcfwa/iZ7eP8BSh1V2Hmw/AAAAP5sAAAAAAAAAASYAAAAUAAAAPJ3ba8kh3j/AUodVdh5sPwAAAD+rAAAAAAAAAAEnAAAAFAAAACS7sBgJpd0/wFKHVXYebD8AAAA/qwAAAAAAAAABKAAAABQAAABcJJQ23lHdP8BSh1V2Hmw/AAAAP7oAAAAAAAAAASkAAAAUAAAApI13VLP+3D/AUodVdh5sPwAAAD+6AAAAAAAAAAEqAAAAFAAAAOT2WnKIq9w/wFKHVXYebD8AAAA/ygAAAAAAAAABKwAAABQAAAAsYD6QXVjcP8BSh1V2Hmw/AAAAP8oAAAAAAAAAASwAAAAUAAAADH4TPZ3b2z/gxPDxt253PwAAAD/aAAAAAAAAAAEtAAAAFAAAAFTn9lpyiNs/4MTw8bdudz8AAAA/2gAAAAAAAAABLgAAABQAAACUUNp4RzXbPzDwjlwaZ4A/AAAAP+kAAAAAAAAAAS8AAAAUAAAAdG6vJYe42j/AC7wjl8aJPwAAAD/pAAAAAAAAAAEwAAAAFAAAALTXkkNcZdo/gJlSh1V2jj8AAAA/+QAAAAAAAAABMQAAABQAAAA8qll/Br/ZP4DaPyfp6pM/AAAAP/kAAAAAAAAAATIAAAAUAAAAHMguLEZC2T9IaNaKp5qYPwAAAD8IAQAAAAAAAAEzAAAAFAAAAERP5/Zactg/CPZs7mVKnT8AAAA/CAEAAAAAAAABNAAAABQAAACsP4PfRE/XP1hl58EBKaI/AAAAPxgBAAAAAAAAATUAAAAUAAAAtOQQV5kC1j+sT5iM0KylPwAAAD8YAQAAAAAAAAE2AAAAFAAAABzVrD+D39Q/cN0u8I5cqj8AAAA/KAEAAAAAAAABNwAAABQAAAAkejq315LTP1SHVXYeHLA/AAAAPygBAAAAAAAAATgAAAAUAAAA7LXkEFeZ0j80ziCo/XOyPwAAAD83AQAAAAAAAAE5AAAAFAAAALTxjmrWn9E/0OZeptRhtT8AAAA/NwEAAAAAAAABOgAAABQAAAAY4ipTwHzQPyTRD3Gj5bg/AAAAP0cBAAAAAAAAATsAAAAUAAAAiHdUs/4Mzj+86U1vetO7PwAAAD9HAQAAAAAAAAE8AAAAFAAAAKDBb6Knc8s/ENT+OUlXvz8AAAA/RwEAAAAAAAABPQAAABQAAAAw3lHN+jPIP1Z2HhyQIsE/AAAAP1cBAAAAAAAAAT4AAAAUAAAAiJFQ2nhHxT9cVLBncy/DPwAAAD9XAQAAAAAAAAE/AAAAFAAAABgJpY13VMM/hMkIzVrxxD8AAAA/ZgEAAAAAAAABQAAAABQAAAAorjIFzAfCP64+YTJCs8Y/AAAAP3YBAAAAAAAAAUEAAAAUAAAA6OncXksOwT/6SoCxLSrIPwAAAD92AQAAAAAAAAFCAAAAFAAAADBTwHwgu8A/bu5lSh1WyT8AAAA/hQEAAAAAAAABQwAAABQAAAAwU8B8ILvAPwIpEv0QN8o/AAAAP4UBAAAAAAAAAUQAAAAUAAAAMFPAfCC7wD+WY76vBBjLPwAAAD+FAQAAAAAAAAFFAAAAFAAAADBTwHwgu8A/LJ5qYvj4yz8AAAA/lQEAAAAAAAABRgAAABQAAAAwU8B8ILvAP+Rv3S7wjsw/AAAAP5UBAAAAAAAAAUcAAAAUAAAA6OncXksOwT94qonh42/NPwAAAD+lAQAAAAAAAAFIAAAAFAAAAKCA+UB2YcE/xraoYM/mzj8AAAA/pQEAAAAAAAABSQAAABQAAACggPlAdmHBPxwtx3xfCdA/AAAAP7QBAAAAAAAAAUoAAAAUAAAAYBcWI6G0wT+xZ3MvU+rQPwAAAD/EAQAAAAAAAAFLAAAAFAAAACiuMgXMB8I/RKIf4kbL0T8AAAA/xAEAAAAAAAABTAAAABQAAAAorjIFzAfCP9ncy5Q6rNI/AAAAP8QBAAAAAAAAAU0AAAAUAAAAKK4yBcwHwj9LgLEtKtjTPwAAAD/UAQAAAAAAAAFOAAAAFAAAACiuMgXMB8I/KtizuZcp1T8AAAA/4wEAAAAAAAABTwAAABQAAABgFxYjobTBP5p7mVKHVdY/AAAAP+MBAAAAAAAAAVAAAAAUAAAAYBcWI6G0wT/ph7jRcszXPwAAAD/jAQAAAAAAAAFRAAAAFAAAAKCA+UB2YcE/x9+6XeAd2T8AAAA/8wEAAAAAAAABUgAAABQAAADo6dxeSw7BPxXs2dzLlNo/AAAAPwICAAAAAAAAAVMAAAAUAAAAaLyjmvVnwD/1Q9xoOebbPwAAAD8CAgAAAAAAAAFUAAAAFAAAAOAd1aw/g78/05ve9KY33T8AAAA/EgIAAAAAAAABVQAAABQAAAAQsguLkVC6PyOXxhkEtd8/AAAAPxICAAAAAAAAAVYAAAAUAAAAoM7tteQQtz9KHVbZeXDgPwAAAD8iAgAAAAAAAAFXAAAAFAAAALC9lhziKrM/OklXnzAZ4T8AAAA/MQIAAAAAAAABWAAAABQAAADgN9HTub2mPxihWSueauI/AAAAP0ECAAAAAAAAAVkAAAAUAAAAAMwHsguLoT8IzVrxVBPjPwAAAD9BAgAAAAAAAAFaAAAAFAAAAIAKmA9kF5Y/wp7NvUyp4z8AAAA/VQIAAAAAAAABWwAAABQAAAAA0dO5vZaMPwy8I5fGGeQ/AAAAP1UCAAAAAAAAAVwAAAAUAAAAABvvqGb9eT9W2XlwQIrkPwAAAD9VAgAAAAAAAAFdAAAAFAAAAAAb76hm/Xk/MkKzVjzV5D8AAAA/ZAIAAAAAAAABXgAAABQAAAAAhrjKFDBvP0YFezb3MuU/AAAAP2QCAAAAAAAAAV8AAAAUAAAAAIa4yhQwbz/qEyYjNGvlPwAAAD90AgAAAAAAAAFgAAAAFAAAAACGuMoUMG8/kCLRD3Gj5T8AAAA/gwIAAAAAAAABYQAAABQAAAAAhrjKFDBvPzYxfPyt2+U/AAAAP4MCAAAAAAAAAWIAAAAUAAAAAIa4yhQwbz/aPyfp6hPmPwAAAD+TAgAAAAAAAAFjAAAAFAAAAAAb76hm/Xk/fk7S1SdM5j8AAAA/kwIAAAAAAAABZAAAABQAAACAZQqYD2SHPyZdfcJkhOY/AAAAP5MCAAAAAAAAAWUAAAAUAAAAgJ7O7bXkkD9uetOb3vTmPwAAAD+jAgAAAAAAAAFmAAAAFAAAAEBUs/4MfpM/FIl+iBst5z8AAAA/sgIAAAAAAAABZwAAABQAAABAwHwgu7CYP/Dxt24XeOc/AAAAP7ICAAAAAAAAAWgAAAAUAAAAACxGQmnjnT/MWvFUE8PnPwAAAD+yAgAAAAAAAAFpAAAAFAAAACBxlSlgPqA/4B25NM4g6D8AAAA/wgIAAAAAAAABagAAABQAAADggezCYiSkP7yG8hrKa+g/AAAAP8ICAAAAAAAAAWsAAAAUAAAAwJJDXGUKqD/QSbr6hMnoPwAAAD/SAgAAAAAAAAFsAAAAFAAAAMCjmvVn8Ks/dFhl58EB6T8AAAA/0gIAAAAAAAABbQAAABQAAACg/gx+Ez2tP4gbLcd8X+k/AAAAP+ECAAAAAAAAAW4AAAAUAAAAwAeyC4uRsD8uKtizuZfpPwAAAD/hAgAAAAAAAAFvAAAAFAAAALBiJJQ23rE/QO2fk3T16T8AAAA/8QIAAAAAAAABcAAAABQAAACwvZYc4iqzP1SwZ3MvU+o/AAAAP/ECAAAAAAAAAXEAAAAUAAAAMEZCaeMdtT8wGaFZK57qPwAAAD8AAwAAAAAAAAFyAAAAFAAAADBGQmnjHbU/1CdMRmjW6j8AAAA/AAMAAAAAAAABcwAAABQAAAAgobTxjmq2P7KQhSxkIes/AAAAPxADAAAAAAAAAXQAAAAUAAAAoM7tteQQtz9WnzAZoVnrPwAAAD8QAwAAAAAAAAF1AAAAFAAAAKDO7bXkELc//K3bBd6R6z8AAAA/IAMAAAAAAAABdgAAABQAAACgzu215BC3P2pi+Phbt+s/AAAAPyADAAAAAAAAAXcAAAAUAAAAIPwmejq3tz+gvIbyGsrrPwAAAD8vAwAAAAAAAAF4AAAAFAAAAJApYD6QXbg/EHGj5Zjv6z8AAAA/LwMAAAAAAAABeQAAABQAAACQKWA+kF24P0bLMd9XAuw/AAAAPz8DAAAAAAAAAXoAAAAUAAAAAFeZAuYDuT9+JcDYFhXsPwAAAD8/AwAAAAAAAAF7AAAAFAAAAABXmQLmA7k/7Nncy5Q67D8AAAA/TwMAAAAAAAABfAAAABQAAACQhNLGO6q5P1qO+b4SYOw/AAAAP08DAAAAAAAAAX0AAAAUAAAAELILi5FQuj+Q6Ie40XLsPwAAAD9eAwAAAAAAAAF+AAAAFAAAABCyC4uRULo//pykq0+Y7D8AAAA/XgMAAAAAAAABfwAAABQAAACA30RP5/a6P2xRwZ7Nvew/AAAAP24DAAAAAAAAAYAAAAAUAAAA8Ax+Ez2duz+kq0+YjNDsPwAAAD9uAwAAAAAAAAGBAAAAFAAAAPAMfhM9nbs/3AXekUvj7D8AAAA/fQMAAAAAAAABggAAABQAAACAOrfXkkO8P9wF3pFL4+w/AAAAP30DAAAAAAAAAYMAAAAUAAAAgDq315JDvD8SYGyLCvbsPwAAAD+NAwAAAAAAAAGEAAAAFAAAAPBn8Jvo6bw/EmBsiwr27D8AAAA/jQMAAAAAAAABhQAAABQAAADwZ/Cb6Om8P0q6+oTJCO0/AAAAP50DAAAAAAAAAYYAAAAUAAAAcJUpYD6QvT+AFIl+iBvtPwAAAD+dAwAAAAAAAAGHAAAAFAAAAHCVKWA+kL0/uG4XeEcu7T8AAAA/rAMAAAAAAAABiAAAABQAAABw8Jvo6dy+P+7IpXEGQe0/AAAAP6wDAAAAAAAAAYkAAAAUAAAA4B3VrD+Dvz+S11BeQ3ntPwAAAD+8AwAAAAAAAAGKAAAAFAAAADBTwHwgu8A/OOb7SoCx7T8AAAA/vAMAAAAAAAABiwAAABQAAACggPlAdmHBP6iaGD7+1u0/AAAAP8wDAAAAAAAAAYwAAAAUAAAAKK4yBcwHwj8UTzUxfPztPwAAAD/MAwAAAAAAAAGNAAAAFAAAAJjba8khrsI/ggNSJPoh7j8AAAA/2wMAAAAAAAABjgAAABQAAADYn8FvoqfDP7pd4B25NO4/AAAAP9sDAAAAAAAAAY8AAAAUAAAASM36M/hNxD9ebIsK9mzuPwAAAD/rAwAAAAAAAAGQAAAAFAAAAND6M/hN9MQ/lsYZBLV/7j8AAAA/6wMAAAAAAAABkQAAABQAAABAKG28o5rFP8wgqP1zku4/AAAAP/oDAAAAAAAAAZIAAAAUAAAAgOzCYiSUxj8Eezb3MqXuPwAAAD/6AwAAAAAAAAGTAAAAFAAAALiwGAmljcc/ci9T6rDK7j8AAAA/CgQAAAAAAAABlAAAABQAAAD4dG6vJYfIP+Djb90u8O4/AAAAPwoEAAAAAAAAAZUAAAAUAAAAKDnEVaaAyT8YPv7W7QLvPwAAAD8aBAAAAAAAAAGWAAAAFAAAAGD9Gfwmeso/TpiM0KwV7z8AAAA/GgQAAAAAAAABlwAAABQAAABYWIyE0sbLP7xMqcMqO+8/AAAAPykEAAAAAAAAAZgAAAAUAAAAmBziKlPAzD+8TKnDKjvvPwAAAD8pBAAAAAAAAAGZAAAAFAAAANDgN9HTuc0/9KY3velN7z8AAAA/OQQAAAAAAAABmgAAABQAAABIDnGVKWDOPyoBxraoYO8/AAAAPzkEAAAAAAAAAZsAAAAUAAAAYEsOcZUp0D+YteKpJobvPwAAAD9JBAAAAAAAAAGcAAAAFAAAANx4RzXrz9A/0A9xo+WY7z8AAAA/XAQAAAAAAAABnQAAABQAAACUD2QXFiPRPwhq/5ykq+8/AAAAP1wEAAAAAAAAAZ4AAAAUAAAAVKaA+UB20T8+xI2WY77vPwAAAD9sBAAAAAAAAAGfAAAAFAAAABQ9ndtrydE/PsSNlmO+7z8AAAA/bAQAAAAAAAABoAAAABQAAADU07m9lhzSP3YeHJAi0e8/AAAAP3sEAAAAAAAAAaEAAAAUAAAA7LXkEFeZ0j+seKqJ4ePvPwAAAD97BAAAAAAAAAGiAAAAFAAAAKxMAfOB7NI/rHiqieHj7z8AAAA/iwQAAAAAAAABowAAABQAAADELixGQmnTP6x4qonh4+8/AAAAP4sEAAAAAAAAAaQAAAAUAAAApKdzey051D+seKqJ4ePvPwAAAD+bBAAAAAAAAAGlAAAAFAAAADy315JDXNU/rHiqieHj7z8AAAA/mwQAAAAAAAABpgAAABQAAAA0Ekob76jWP3YeHJAi0e8/AAAAP6oEAAAAAAAAAacAAAAUAAAAJG28o5r11z8+xI2WY77vPwAAAD+qBAAAAAAAAAGoAAAAFAAAANxeSw5xldk/CGr/nKSr7z8AAAA/ugQAAAAAAAABqQAAABQAAAA0BcwHsgvbP2JbVLBnc+8/AAAAP7oEAAAAAAAAAaoAAAAUAAAALGA+kF1Y3D8qAca2qGDvPwAAAD/KBAAAAAAAAAGrAAAAFAAAAFwklDbeUd0/9KY3velN7z8AAAA/ygQAAAAAAAABrAAAABQAAAA8ndtrySHeP/SmN73pTe8/AAAAP9kEAAAAAAAAAa0AAAAUAAAAFBYjobTx3j+8TKnDKjvvPwAAAD/ZBAAAAAAAAAGuAAAAFAAAAJRDXGUKmN8/TpiM0KwV7z8AAAA/6QQAAAAAAAABrwAAABQAAAA23lHN+jPgPxg+/tbtAu8/AAAAP+kEAAAAAAAAAbAAAAAUAAAARk/n9lpy4D+qieHjb93uPwAAAD/4BAAAAAAAAAGxAAAAFAAAAALmA9mFxeA/ci9T6rDK7j8AAAA/+AQAAAAAAAABsgAAABQAAAAiyC4sRkLhPwR7Nvcype4/AAAAPwgFAAAAAAAAAbMAAAAUAAAAOqpZfwa/4T+WxhkEtX/uPwAAAD8IBQAAAAAAAAG0AAAAFAAAAAqyC4uRUOI/8LduF3hH7j8AAAA/GAUAAAAAAAABtQAAABQAAAAilDbeUc3iP0ypwyo7D+4/AAAAPxgFAAAAAAAAAbYAAAAUAAAAklDaeEc14z+omhg+/tbtPwAAAD8nBQAAAAAAAAG3AAAAFAAAAK4yBcwHsuM/AIxtUcGe7T8AAAA/JwUAAAAAAAABuAAAABQAAADKFDAfyC7kP1x9wmSEZu0/AAAAPzcFAAAAAAAAAbkAAAAUAAAANtHTub2W5D+4bhd4Ry7tPwAAAD83BQAAAAAAAAG6AAAAFAAAAFaz/gx+E+U/EmBsiwr27D8AAAA/RwUAAAAAAAABuwAAABQAAADCb6Knc3vlP6SrT5iM0Ow/AAAAP0cFAAAAAAAAAbwAAAAUAAAA0uA30dO55T9sUcGezb3sPwAAAD9WBQAAAAAAAAG9AAAAFAAAAN5Rzfoz+OU//pykq0+Y7D8AAAA/VgUAAAAAAAABvgAAABQAAADuwmIklDbmP8hCFrKQhew/AAAAP2YFAAAAAAAAAb8AAAAUAAAAqll/Br+J5j8iNGvFU03sPwAAAD91BQAAAAAAAAHAAAAAFAAAAMY7qll/Buc/EHGj5Zjv6z8AAAA/hQUAAAAAAAABwQAAABQAAADiHdWsP4PnPzIIav+cpOs/AAAAP4UFAAAAAAAAAcIAAAAUAAAAAgAAAAAA6D9WnzAZoVnrPwAAAD+VBQAAAAAAAAHDAAAAFAAAAG68o5r1Z+g/fDb3MqUO6z8AAAA/lQUAAAAAAAABxAAAABQAAADaeEc168/oP9QnTEZo1uo/AAAAP6QFAAAAAAAAAcUAAAAUAAAA6uncXksO6T/6vhJgbIvqPwAAAD+kBQAAAAAAAAHGAAAAFAAAAKaA+UB2Yek/5vtKgLEt6j8AAAA/tAUAAAAAAAABxwAAABQAAAASPZ3ba8npP5ze9KY3vek/AAAAP7QFAAAAAAAAAcgAAAAUAAAAMh/ILixG6j+IGy3HfF/pPwAAAD/EBQAAAAAAAAHJAAAAFAAAAO615BBXmeo/Pv7W7QLv6D8AAAA/xAUAAAAAAAABygAAABQAAABacoirTAHrPyo7Dw5Ikeg/AAAAP9MFAAAAAAAAAcsAAAAUAAAAxi4sRkJp6z8WeEcujTPoPwAAAD/TBQAAAAAAAAHMAAAAFAAAAIbFSChtvOs/BLV/TtLV5z8AAAA/4wUAAAAAAAABzQAAABQAAABGXGUKmA/sP7qXKXVYZec/AAAAP+MFAAAAAAAAAc4AAAAUAAAAAvOB7MJi7D+m1GGVnQfnPwAAAD/yBQAAAAAAAAHPAAAAFAAAAA5kFxYjoew/ymsor6G85j8AAAA/8gUAAAAAAAAB0AAAABQAAABuryWHuMrsP7aoYM/mXuY/AAAAPwIGAAAAAAAAAdEAAAAUAAAAipFQ2nhH7T9ayEIWspDlPwAAAD8SBgAAAAAAAAHSAAAAFAAAAJoC5gPZhe0/RgV7Nvcy5T8AAAA/EgYAAAAAAAAB0wAAABQAAAD6TfR0bq/tPzJCs1Y81eQ/AAAAPyEGAAAAAAAAAdQAAAAUAAAABr+Jns7t7T/oJF19wmTkPwAAAD8hBgAAAAAAAAHVAAAAFAAAAGYKmA9kF+4/ngcHpEj04z8AAAA/IQYAAAAAAAAB1gAAABQAAAAWMB/ILizuP4pEP8SNluM/AAAAPzEGAAAAAAAAAdcAAAAUAAAAdnstOcRV7j9AJ+nqEybjPwAAAD9BBgAAAAAAAAHYAAAAFAAAANLGO6pZf+4/LGQhC1nI4j8AAAA/QQYAAAAAAAAB2QAAABQAAAAyEkob76juP4hVdh4ckOI/AAAAP1AGAAAAAAAAAdoAAAAUAAAAPoPfRE/n7j88OCBFoh/iPwAAAD9QBgAAAAAAAAHbAAAAFAAAAE70dG6vJe8/8hrKayiv4T8AAAA/YAYAAAAAAAAB3AAAABQAAABeZQqYD2TvP6j9c5KuPuE/AAAAP2AGAAAAAAAAAd0AAAAUAAAAatafwW+i7z9e4B25NM7gPwAAAD9vBgAAAAAAAAHeAAAAFAAAAMohrjIFzO8/Sh1W2Xlw4D8AAAA/bwYAAAAAAAAB3wAAABQAAADKIa4yBczvP5FL4wyC2t8/AAAAP28GAAAAAAAAAeAAAAAUAAAAekc168/g7z+PXBpnENTePwAAAD+PBgAAAAAAAAHhAAAAFAAAAHpHNevP4O8/05ve9KY33T8AAAA/jwYAAAAAAAAB4gAAABQAAAAa/CZ6OrfvP9GsFU81Mdw/AAAAP48GAAAAAAAAAeMAAAAUAAAAurAYCaWN7z87cmmcQVDbPwAAAD+eBgAAAAAAAAHkAAAAFAAAAF5lCpgPZO8/OYOg9s9J2j8AAAA/ngYAAAAAAAAB5QAAABQAAABO9HRuryXvP6NI9EPcaNk/AAAAP64GAAAAAAAAAeYAAAAUAAAA4jfR07m97j8NH3/rdoHXPwAAAD++BgAAAAAAAAHnAAAAFAAAACKhtPGOau4/eOTSOIOg1j8AAAA/zQYAAAAAAAAB6AAAABQAAAAGv4mezu3tPyrYs7mXKdU/AAAAP90GAAAAAAAAAekAAAAUAAAA+k30dG6v7T+VnQcHpEjUPwAAAD/dBgAAAAAAAAHqAAAAFAAAAOrcXksOce0/AGNbVLBn0z8AAAA/3QYAAAAAAAAB6wAAABQAAAAuRkJp4x3tP2sor6G8htI/AAAAP+wGAAAAAAAAAewAAAAUAAAAbq8lh7jK7D9oOeb7SoDRPwAAAD/8BgAAAAAAAAHtAAAAFAAAALIYCaWNd+w/1P45SVef0D8AAAA//AYAAAAAAAAB7gAAABQAAAD2gezCYiTsP1rxVBPDx88/AAAAP/wGAAAAAAAAAe8AAAAUAAAANuvP4DfR6z8wfPyt2wXOPwAAAD8MBwAAAAAAAAHwAAAAFAAAABoJpY13VOs/lmO+rwQYyz8AAAA/GwcAAAAAAAAB8QAAABQAAABacoirTAHrPwIpEv0QN8o/AAAAPxsHAAAAAAAAAfIAAAAUAAAA/iZ6OrfX6j9IV58wGaHJPwAAAD8rBwAAAAAAAAHzAAAAFAAAAO615BBXmeo/tBzzfSXAyD8AAAA/KwcAAAAAAAAB9AAAABQAAAA+kF1YjITqP9izuZcpdcg/AAAAPzsHAAAAAAAAAfUAAAAUAAAA3kRP5/Za6j8g4kbLMd/HPwAAAD9KBwAAAAAAAAH2AAAAFAAAANLTub2WHOo/iqeaGD7+xj8AAAA/SgcAAAAAAAAB9wAAABQAAAByiKtMAfPpP9LVJ0xGaMY/AAAAP1oHAAAAAAAAAfgAAAAUAAAAtvGOataf6T8aBLV/TtLFPwAAAD9pBwAAAAAAAAH5AAAAFAAAAKaA+UB2Yek/hMkIzVrxxD8AAAA/aQcAAAAAAAAB+gAAABQAAAA6xFWmgPnoP/COXBpnEMQ/AAAAP2kHAAAAAAAAAfsAAAAUAAAAKlPAfCC76D84velNb3rDPwAAAD95BwAAAAAAAAH8AAAAFAAAAG68o5r1Z+g/ooI9m3uZwj8AAAA/eQcAAAAAAAAB/QAAABQAAAAOcZUpYD7oP+qwys6DA8I/AAAAP4kHAAAAAAAAAf4AAAAUAAAAriWHuMoU6D/qsMrOgwPCPwAAAD+JBwAAAAAAAAH/AAAAFAAAAFLaeEc16+c/DkiR6Ie4wT8AAAA/mAcAAAAAAAABAAEAABQAAABS2nhHNevnPzLfVwKMbcE/AAAAP6gHAAAAAAAAAQEBAAAUAAAAorTxjmrW5z8y31cCjG3BPwAAAD+oBwAAAAAAAAECAQAAFAAAAPKOatafwec/VnYeHJAiwT8AAAA/qAcAAAAAAAABAwEAABQAAABCaeMd1aznP1Z2HhyQIsE/AAAAP7gHAAAAAAAAAQQBAAAUAAAAlkNcZQqY5z94DeU1lNfAPwAAAD+4BwAAAAAAAAEFAQAAFAAAADb4TfR0buc/nKSrT5iMwD8AAAA/xwcAAAAAAAABBgEAABQAAACG0sY7qlnnP8A7cmmcQcA/AAAAP9cHAAAAAAAAAQcBAAAUAAAAdmExEkob5z/IpXEGQe2/PwAAAD/mBwAAAAAAAAEIAQAAFAAAABYWI6G08eY/WAKMbVHBvj8AAAA/5gcAAAAAAAABCQEAABQAAAC6yhQwH8jmP+heptRhlb0/AAAAP/YHAAAAAAAAAQoBAAAUAAAAqll/Br+J5j94u8A7cmm8PwAAAD/2BwAAAAAAAAELAQAAFAAAAE4OcZUpYOY/knT1CZMRuj8AAAA/BggAAAAAAAABDAEAABQAAACOd1Sz/gzmPyTRD3Gj5bg/AAAAPwYIAAAAAAAAAQ0BAAAUAAAA3lHN+jP45T/6W7cLvCO3PwAAAD8VCAAAAAAAAAEOAQAAFAAAAH4Gv4mezuU/iLjRcsz3tT8AAAA/FQgAAAAAAAABDwEAABQAAABylSlgPpDlPxYV7Nncy7Q/AAAAPyUIAAAAAAAAARABAAAUAAAAEkob76hm5T+mcQZB7Z+zPwAAAD8lCAAAAAAAAAERAQAAFAAAALL+DH4TPeU/fPyt2wXesT8AAAA/NQgAAAAAAAABEgEAABQAAACmjXdUs/7kPwpZyEIWsrA/AAAAP0QIAAAAAAAAARMBAAAUAAAA9mfwm+jp5D84a8VTTQyvPwAAAD9ECAAAAAAAAAEUAQAAFAAAAJoc4ipTwOQ/xMfful3grT8AAAA/RAgAAAAAAAABFQEAABQAAAA20dO5vZbkP1Qk+iFutKw/AAAAP1QIAAAAAAAAARYBAAAUAAAAiqtMAfOB5D/kgBSJfoirPwAAAD9dCAAAAAAAAAEXAQAAFAAAANqFxUgobeQ/5IAUiX6Iqz8AAAA/bQgAAAAAAAABGAEAABQAAAAqYD6QXVjkP3DdLvCOXKo/AAAAP20IAAAAAAAAARkBAAAUAAAAejq315JD5D8AOklXnzCpPwAAAD99CAAAAAAAAAEaAQAAFAAAAB7vqGb9GeQ/kJZjvq8EqD8AAAA/fQgAAAAAAAABGwEAABQAAAC+o5r1Z/DjPxzzfSXA2KY/AAAAP4wIAAAAAAAAARwBAAAUAAAAXliMhNLG4z88rLLz4ICkPwAAAD+MCAAAAAAAAAEdAQAAFAAAAKLBb6Knc+M/6MEBKRL9oD8AAAA/nAgAAAAAAAABHgEAABQAAACSUNp4RzXjPwj2bO5lSp0/AAAAP5wIAAAAAAAAAR8BAAAUAAAAgt9ET+f24j9IaNaKp5qYPwAAAD+sCAAAAAAAAAEgAQAAFAAAANa5vZYc4uI/SGjWiqeamD8AAAA/rAgAAAAAAAABIQEAABQAAAAilDbeUc3iP2ghC1nIQpY/AAAAP7sIAAAAAAAAASIBAAAUAAAAdm6vJYe44j9oIQtZyEKWPwAAAD+7CAAAAAAAAAEjAQAAFAAAAHZuryWHuOI/gNo/J+nqkz8AAAA/ywgAAAAAAAABJAEAABQAAABcjITSxjvaPyDiRssx38c/AAAAPwAAAAAAAAAAASUBAAAUAAAAtNeSQ1xl2j/6SoCxLSrIPwAAAD+6AQAAAAAAAAEmAQAAFAAAALTXkkNcZdo/kIUsZCELyT8AAAA/ugEAAAAAAAABJwEAABQAAAAUI6G08Y7aP0hXnzAZock/AAAAP8oBAAAAAAAAASgBAAAUAAAAFCOhtPGO2j8CKRL9EDfKPwAAAD/KAQAAAAAAAAEpAQAAFAAAABQjobTxjto/3pFL4wyCyj8AAAA/2QEAAAAAAAABKgEAABQAAAAUI6G08Y7aP3LM95UAY8s/AAAAP9kBAAAAAAAAASsBAAAUAAAAFCOhtPGO2j9ONTF8/K3LPwAAAD/pAQAAAAAAAAEsAQAAFAAAABQjobTxjto/LJ5qYvj4yz8AAAA/6QEAAAAAAAABLQEAABQAAAAUI6G08Y7aPwgHpEj0Q8w/AAAAP/kBAAAAAAAAAS4BAAAUAAAAFCOhtPGO2j/kb90u8I7MPwAAAD8IAgAAAAAAAAEvAQAAFAAAABQjobTxjto/wNgWFezZzD8AAAA/GAIAAAAAAAABMAEAABQAAAAUI6G08Y7aP5xBUPvnJM0/AAAAPycCAAAAAAAAATEBAAAUAAAAFCOhtPGO2j94qonh42/NPwAAAD83AgAAAAAAAAEyAQAAFAAAABQjobTxjto/VBPDx9+6zT8AAAA/VgIAAAAAAAABMwEAABQAAAAUI6G08Y7aPzB8/K3bBc4/AAAAP2YCAAAAAAAAATQBAAAUAAAAFCOhtPGO2j8O5TWU11DOPwAAAD9mAgAAAAAAAAE1AQAAFAAAABQjobTxjto/6k1vetObzj8AAAA/egIAAAAAAAABNgEAABQAAAAUI6G08Y7aP8a2qGDP5s4/AAAAP4kCAAAAAAAAATcBAAAUAAAAFCOhtPGO2j+iH+JGyzHPPwAAAD+ZAgAAAAAAAAE4AQAAFAAAABQjobTxjto/fogbLcd8zz8AAAA/qAIAAAAAAAABOQEAABQAAAC015JDXGXaP36IGy3HfM8/AAAAP6gCAAAAAAAAAToBAAAUAAAAtNeSQ1xl2j9a8VQTw8fPPwAAAD+4AgAAAAAAAAE7AQAAFAAAALTXkkNcZdo/HC3HfF8J0D8AAAA/uAIAAAAAAAABPAEAABQAAAC015JDXGXaP4rh42/dLtA/AAAAP8gCAAAAAAAAAT0BAAAUAAAAtNeSQ1xl2j/4lQBjW1TQPwAAAD/XAgAAAAAAAAE+AQAAFAAAALTXkkNcZdo/1P45SVef0D8AAAA/1wIAAAAAAAABPwEAABQAAAC015JDXGXaP0GzVjzVxNA/AAAAP+cCAAAAAAAAAUABAAAUAAAAtNeSQ1xl2j+xZ3MvU+rQPwAAAD/nAgAAAAAAAAFBAQAAFAAAALTXkkNcZdo/HxyQItEP0T8AAAA/9wIAAAAAAAABQgEAABQAAAC015JDXGXaP43QrBVPNdE/AAAAP/cCAAAAAAAAAUMBAAAUAAAAtNeSQ1xl2j9oOeb7SoDRPwAAAD8GAwAAAAAAAAFEAQAAFAAAALTXkkNcZdo/1u0C78il0T8AAAA/BgMAAAAAAAABRQEAABQAAAC015JDXGXaP7RWPNXE8NE/AAAAPxYDAAAAAAAAAUYBAAAUAAAAFCOhtPGO2j8hC1nIQhbSPwAAAD8lAwAAAAAAAAFHAQAAFAAAABQjobTxjto/j791u8A70j8AAAA/NQMAAAAAAAABSAEAABQAAAAUI6G08Y7aP/1zkq4+YdI/AAAAPzUDAAAAAAAAAUkBAAAUAAAAFCOhtPGO2j9rKK+hvIbSPwAAAD9FAwAAAAAAAAFKAQAAFAAAABQjobTxjto/2dzLlDqs0j8AAAA/VAMAAAAAAAABSwEAABQAAAAUI6G08Y7aP0iR6Ie40dI/AAAAP1QDAAAAAAAAAUwBAAAUAAAAFCOhtPGO2j+2RQV7NvfSPwAAAD9kAwAAAAAAAAFNAQAAFAAAAHRuryWHuNo/tkUFezb30j8AAAA/ZAMAAAAAAAABTgEAABQAAAB0bq8lh7jaPyT6IW60HNM/AAAAP3QDAAAAAAAAAU8BAAAUAAAAdG6vJYe42j8AY1tUsGfTPwAAAD90AwAAAAAAAAFQAQAAFAAAAHRuryWHuNo/3cuUOqyy0z8AAAA/gwMAAAAAAAABUQEAABQAAAB0bq8lh7jaP0uAsS0q2NM/AAAAP5MDAAAAAAAAAVIBAAAUAAAAdG6vJYe42j+5NM4gqP3TPwAAAD+iAwAAAAAAAAFTAQAAFAAAAHRuryWHuNo/J+nqEyYj1D8AAAA/sgMAAAAAAAABVAEAABQAAAB0bq8lh7jaP5WdBwekSNQ/AAAAP8IDAAAAAAAAAVUBAAAUAAAAdG6vJYe42j8DUiT6IW7UPwAAAD/RAwAAAAAAAAFWAQAAFAAAAHRuryWHuNo/cgZB7Z+T1D8AAAA/4QMAAAAAAAABVwEAABQAAAB0bq8lh7jaP+C6XeAdudQ/AAAAP/EDAAAAAAAAAVgBAAAUAAAAdG6vJYe42j9Ob3rTm97UPwAAAD8ABAAAAAAAAAFZAQAAFAAAAHRuryWHuNo/vCOXxhkE1T8AAAA/AAQAAAAAAAABWgEAABQAAAB0bq8lh7jaPyrYs7mXKdU/AAAAPx8EAAAAAAAAAVsBAAAUAAAA1Lm9lhzi2j8FQe2fk3TVPwAAAD8vBAAAAAAAAAFcAQAAFAAAANS5vZYc4to/dfUJkxGa1T8AAAA/LwQAAAAAAAABXQEAABQAAADUub2WHOLaP+OpJoaPv9U/AAAAPz8EAAAAAAAAAV4BAAAUAAAA1Lm9lhzi2j9RXkN5DeXVPwAAAD9OBAAAAAAAAAFfAQAAFAAAANS5vZYc4to/vhJgbIsK1j8AAAA/XgQAAAAAAAABYAEAABQAAADUub2WHOLaPyzHfF8JMNY/AAAAP24EAAAAAAAAAWEBAAAUAAAANAXMB7IL2z8KMLZFBXvWPwAAAD9uBAAAAAAAAAFiAQAAFAAAADQFzAeyC9s/5ZjvKwHG1j8AAAA/fQQAAAAAAAABYwEAABQAAAA0BcwHsgvbP1NNDB9/69Y/AAAAP40EAAAAAAAAAWQBAAAUAAAANAXMB7IL2z/BASkS/RDXPwAAAD+cBAAAAAAAAAFlAQAAFAAAADQFzAeyC9s/L7ZFBXs21z8AAAA/nAQAAAAAAAABZgEAABQAAAA0BcwHsgvbP59qYvj4W9c/AAAAP6wEAAAAAAAAAWcBAAAUAAAANAXMB7IL2z8NH3/rdoHXPwAAAD+sBAAAAAAAAAFoAQAAFAAAADQFzAeyC9s/e9Ob3vSm1z8AAAA/vAQAAAAAAAABaQEAABQAAADUub2WHOLaP3vTm970ptc/AAAAP7wEAAAAAAAAAWoBAAAUAAAA1Lm9lhzi2j/ph7jRcszXPwAAAD/LBAAAAAAAAAFrAQAAFAAAANS5vZYc4to/VzzVxPDx1z8AAAA/2wQAAAAAAAABbAEAABQAAADUub2WHOLaP8Pw8bduF9g/AAAAP+sEAAAAAAAAAW0BAAAUAAAA1Lm9lhzi2j8zpQ6r7DzYPwAAAD/rBAAAAAAAAAFuAQAAFAAAANS5vZYc4to/oVkrnmpi2D8AAAA/CgUAAAAAAAABbwEAABQAAAB0bq8lh7jaPw8OSJHoh9g/AAAAPwoFAAAAAAAAAXABAAAUAAAAdG6vJYe42j99wmSEZq3YPwAAAD8KBQAAAAAAAAFxAQAAFAAAAHRuryWHuNo/63aBd+TS2D8AAAA/GQUAAAAAAAABcgEAABQAAAB0bq8lh7jaP1krnmpi+Ng/AAAAPykFAAAAAAAAAXMBAAAUAAAAdG6vJYe42j/H37pd4B3ZPwAAAD8pBQAAAAAAAAF0AQAAFAAAAHRuryWHuNo/o0j0Q9xo2T8AAAA/OQUAAAAAAAABdQEAABQAAAB0bq8lh7jaP3+xLSrYs9k/AAAAPzkFAAAAAAAAAXYBAAAUAAAAdG6vJYe42j9bGmcQ1P7ZPwAAAD9IBQAAAAAAAAF3AQAAFAAAANS5vZYc4to/pze96U1v2j8AAAA/SAUAAAAAAAABeAEAABQAAAA0BcwHsgvbP4Og9s9Juto/AAAAP1gFAAAAAAAAAXkBAAAUAAAANAXMB7IL2z9fCTC2RQXbPwAAAD9oBQAAAAAAAAF6AQAAFAAAAJRQ2nhHNds/zb1MqcMq2z8AAAA/aAUAAAAAAAABewEAABQAAACUUNp4RzXbPztyaZxBUNs/AAAAP3cFAAAAAAAAAXwBAAAUAAAAlFDaeEc12z+pJoaPv3XbPwAAAD+HBQAAAAAAAAF9AQAAFAAAAJRQ2nhHNds/F9uigj2b2z8AAAA/lgUAAAAAAAABfgEAABQAAACUUNp4RzXbP4WPv3W7wNs/AAAAP5YFAAAAAAAAAX8BAAAUAAAAlFDaeEc12z/1Q9xoOebbPwAAAD+mBQAAAAAAAAGAAQAAFAAAAJRQ2nhHNds/Y/j4W7cL3D8AAAA/tgUAAAAAAAABgQEAABQAAACUUNp4RzXbP9GsFU81Mdw/AAAAP8UFAAAAAAAAAYIBAAAUAAAAlFDaeEc12z8/YTJCs1bcPwAAAD/VBQAAAAAAAAGDAQAAFAAAADQFzAeyC9s/rRVPNTF83D8AAAA/5QUAAAAAAAABhAEAABQAAAA0BcwHsgvbPxvKayivodw/AAAAP/QFAAAAAAAAAYUBAAAUAAAANAXMB7IL2z+HfogbLcfcPwAAAD8EBgAAAAAAAAGGAQAAFAAAADQFzAeyC9s/9zKlDqvs3D8AAAA/EwYAAAAAAAABhwEAABQAAADUub2WHOLaP/cypQ6r7Nw/AAAAPxMGAAAAAAAAAYgBAAAUAAAA1Lm9lhzi2j/Tm970pjfdPwAAAD8jBgAAAAAAAAGJAQAAFAAAAHRuryWHuNo/rwQY26KC3T8AAAA/MwYAAAAAAAABigEAABQAAAAUI6G08Y7aPx25NM4gqN0/AAAAPzMGAAAAAAAAAYsBAAAUAAAAtNeSQ1xl2j/7IW60HPPdPwAAAD9CBgAAAAAAAAGMAQAAFAAAALTXkkNcZdo/Z9aKp5oY3j8AAAA/UgYAAAAAAAABjQEAABQAAAC015JDXGXaP9WKp5oYPt4/AAAAP1IGAAAAAAAAAY4BAAAUAAAAtNeSQ1xl2j9DP8SNlmPePwAAAD9iBgAAAAAAAAGPAQAAFAAAALTXkkNcZdo/sfPggBSJ3j8AAAA/cQYAAAAAAAABkAEAABQAAAC015JDXGXaPyGo/XOSrt4/AAAAP5QGAAAAAAAAAZEBAAAUAAAAtNeSQ1xl2j+PXBpnENTePwAAAD+kBgAAAAAAAAGSAQAAFAAAALTXkkNcZdo//RA3Wo753j8AAAA/pAYAAAAAAAABkwEAABQAAAC015JDXGXaP9l5cECKRN8/AAAAP7QGAAAAAAAAAZQBAAAUAAAAtNeSQ1xl2j9HLo0zCGrfPwAAAD+0BgAAAAAAAAGVAQAAFAAAABQjobTxjto/teKpJoaP3z8AAAA/wwYAAAAAAAABlgEAABQAAAAUI6G08Y7aPyOXxhkEtd8/AAAAP9MGAAAAAAAAAZcBAAAUAAAAFCOhtPGO2j+RS+MMgtrfPwAAAD/TBgAAAAAAAAGYAQAAFAAAAHRuryWHuNo/I5fGGQS13z8AAAA//AcAAAAAAAABmQEAABQAAAA0BcwHsgvbP0cujTMIat8/AAAAPwsIAAAAAAAAAZoBAAAUAAAArDIFzAey2z/9EDdajvnePwAAAD8LCAAAAAAAAAGbAQAAFAAAAMwUMB/ILtw/Iaj9c5Ku3j8AAAA/GwgAAAAAAAABnAEAABQAAADk9lpyiKvcP9WKp5oYPt4/AAAAPxsIAAAAAAAAAZ0BAAAUAAAABNmFxUgo3T/7IW60HPPdPwAAAD8rCAAAAAAAAAGeAQAAFAAAAMRvoqdze90/Hbk0ziCo3T8AAAA/KwgAAAAAAAABnwEAABQAAAAku7AYCaXdP0FQ++ckXd0/AAAAPzoIAAAAAAAAAaABAAAUAAAAfAa/iZ7O3T/Tm970pjfdPwAAAD9KCAAAAAAAAAGhAQAAFAAAAHwGv4mezt0/ZefBASkS3T8AAAA/SggAAAAAAAABogEAABQAAAB8Br+Jns7dP/cypQ6r7Nw/AAAAP1oIAAAAAAAAAaMBAAAUAAAA3FHN+jP43T+HfogbLcfcPwAAAD95CAAAAAAAAAGkAQAAFAAAADyd22vJId4/G8prKK+h3D8AAAA/iAgAAAAAAAABpQEAABQAAACc6OncXkveP60VTzUxfNw/AAAAP4gIAAAAAAAAAaYBAAAUAAAA/DP4TfR03j/RrBVPNTHcPwAAAD+YCAAAAAAAAAGnAQAAFAAAAPwz+E30dN4/9UPcaDnm2z8AAAA/mAgAAAAAAAABqAEAABQAAABcfwa/iZ7eP/VD3Gg55ts/AAAAP6gIAAAAAAAAAakBAAAUAAAAvMoUMB/I3j8X26KCPZvbPwAAAD+oCAAAAAAAAAGqAQAAFAAAABQWI6G08d4/qSaGj7912z8AAAA/twgAAAAAAAABqwEAABQAAAB0YTESShvfPztyaZxBUNs/AAAAP8cIAAAAAAAAAawBAAAUAAAA1Kw/g99E3z/NvUypwyrbPwAAAD/XCAAAAAAAAAGtAQAAFAAAANSsP4PfRN8/XwkwtkUF2z8AAAA/5ggAAAAAAAABrgEAABQAAAA0+E30dG7fP18JMLZFBds/AAAAP+YIAAAAAAAAAa8BAAAUAAAAlENcZQqY3z/xVBPDx9/aPwAAAD/2CAAAAAAAAAGwAQAAFAAAAOyOatafwd8/g6D2z0m62j8AAAA/9ggAAAAAAAABsQEAABQAAADakkNcZQrgP6c3velNb9o/AAAAPwUJAAAAAAAAAbIBAAAUAAAAhrjKFDAf4D/LzoMDUiTaPwAAAD8lCQAAAAAAAAGzAQAAFAAAAIa4yhQwH+A/WxpnENT+2T8AAAA/JQkAAAAAAAABtAEAABQAAADmA9mFxUjgP3+xLSrYs9k/AAAAPzQJAAAAAAAAAbUBAAAUAAAARk/n9lpy4D+jSPRD3GjZPwAAAD80CQAAAAAAAAG2AQAAFAAAAFLAfCC7sOA/WSueamL42D8AAAA/NAkAAAAAAAABtwEAABQAAABiMRJKG+/gP33CZIRmrdg/AAAAP0QJAAAAAAAAAbgBAAAUAAAAIsguLEZC4T8zpQ6r7DzYPwAAAD9UCQAAAAAAAAG5AQAAFAAAAC45xFWmgOE/e9Ob3vSm1z8AAAA/VAkAAAAAAAABugEAABQAAADqz+A30dPhPy+2RQV7Ntc/AAAAP1QJAAAAAAAAAbsBAAAUAAAA+kB2YTES4j/lmO8rAcbWPwAAAD9jCQAAAAAAAAG8AQAAFAAAALbXkkNcZeI/vhJgbIsK1j8AAAA/YwkAAAAAAAABvQEAABQAAADGSChtvKPiP3X1CZMRmtU/AAAAP3MJAAAAAAAAAb4BAAAUAAAAdm6vJYe44j+YjNCsFU/VPwAAAD9zCQAAAAAAAAG/AQAAFAAAACKUNt5RzeI/Tm9605ve1D8AAAA/ggkAAAAAAAABwAEAABQAAADWub2WHOLiP3IGQe2fk9Q/AAAAP5IJAAAAAAAAAcEBAAAUAAAA1rm9lhzi4j+VnQcHpEjUPwAAAD+SCQAAAAAAAAHCAQAAFAAAANa5vZYc4uI/J+nqEyYj1D8AAAA/kgkAAAAAAAABwwEAABQAAACC30RP5/biP7k0ziCo/dM/AAAAP6IJAAAAAAAAAcQBAAAUAAAAMgXMB7IL4z9LgLEtKtjTPwAAAD+xCQAAAAAAAAHFAQAAFAAAADIFzAeyC+M/3cuUOqyy0z8AAAA/wQkAAAAAAAABxgEAABQAAAAyBcwHsgvjP24XeEcujdM/AAAAP8EJAAAAAAAAAccBAAAUAAAA4ipTwHwg4z9uF3hHLo3TPwAAAD/RCQAAAAAAAAHIAQAAFAAAAOIqU8B8IOM/AGNbVLBn0z8AAAA/0QkAAAAAAAAByQEAABQAAACSUNp4RzXjPwBjW1SwZ9M/AAAAP+AJAAAAAAAAAcoBAAAUAAAAklDaeEc14z8k+iFutBzTPwAAAD/gCQAAAAAAAAHLAQAAFAAAAEJ2YTESSuM/JPohbrQc0z8AAAA/8AkAAAAAAAABzAEAABQAAADum+jp3F7jP7ZFBXs299I/AAAAP/AJAAAAAAAAAc0BAAAUAAAAosFvoqdz4z9IkeiHuNHSPwAAAD//CQAAAAAAAAHOAQAAFAAAAKLBb6Knc+M/2dzLlDqs0j8AAAA/DwoAAAAAAAABzwEAABQAAABS5/ZacojjP2sor6G8htI/AAAAPx8KAAAAAAAAAdABAAAUAAAAUuf2WnKI4z/9c5KuPmHSPwAAAD8uCgAAAAAAAAHRAQAAFAAAAP4MfhM9neM//XOSrj5h0j8AAAA/PgoAAAAAAAAB0gEAABQAAAD+DH4TPZ3jP4+/dbvAO9I/AAAAPz4KAAAAAAAAAdMBAAAUAAAArjIFzAey4z8hC1nIQhbSPwAAAD9OCgAAAAAAAAHUAQAAFAAAAK4yBcwHsuM/tFY81cTw0T8AAAA/XQoAAAAAAAAB1QEAABQAAACuMgXMB7LjP0SiH+JGy9E/AAAAP3wKAAAAAAAAAdYBAAAUAAAAXliMhNLG4z9oOeb7SoDRPwAAAD+cCgAAAAAAAAHXAQAAFAAAAF5YjITSxuM/jdCsFU810T8AAAA/nAoAAAAAAAAB2AEAABQAAAAOfhM9ndvjPx8ckCLRD9E/AAAAP6QKAAAAAAAAAdkBAAAUAAAAvqOa9Wfw4z9Bs1Y81cTQPwAAAD+0CgAAAAAAAAHaAQAAFAAAAGrJIa4yBeQ/1P45SVef0D8AAAA/tAoAAAAAAAAB2wEAABQAAAAe76hm/RnkP2ZKHVbZedA/AAAAP7QKAAAAAAAAAdwBAAAUAAAAHu+oZv0Z5D/4lQBjW1TQPwAAAD/ECgAAAAAAAAHdAQAAFAAAAGrJIa4yBeQ/HC3HfF8J0D8AAAA/6gwAAAAAAAAB3gEAABQAAABS5/ZacojjP36IGy3HfM8/AAAAP/oMAAAAAAAAAd8BAAAUAAAAMgXMB7IL4z/Gtqhgz+bOPwAAAD/6DAAAAAAAAAHgAQAAFAAAACKUNt5RzeI/xraoYM/mzj8AAAA/Cg0AAAAAAAAB4QEAABQAAABm/Rn8JnriPw7lNZTXUM4/AAAAPwoNAAAAAAAAAeIBAAAUAAAApmb9Gfwm4j8wfPyt2wXOPwAAAD8ZDQAAAAAAAAHjAQAAFAAAAEob76hm/eE/VBPDx9+6zT8AAAA/GQ0AAAAAAAAB5AEAABQAAACa9Wfwm+jhP1QTw8ffus0/AAAAPxkNAAAAAAAAAeUBAAAUAAAA6s/gN9HT4T9UE8PH37rNPwAAAD8pDQAAAAAAAAHmAQAAFAAAAOrP4DfR0+E/eKqJ4eNvzT8AAAA/OQ0AAAAAAAAB5wEAABQAAAA6qll/Br/hP3iqieHjb80/AAAAP3cNAAAAAAAAAegBAAAUAAAAjoTSxjuq4T+cQVD75yTNPwAAAD+HDQAAAAAAAAHpAQAAFAAAAC45xFWmgOE/nEFQ++ckzT8AAAA/hw0AAAAAAAAB6gEAABQAAAB+Ez2d22vhP5xBUPvnJM0/AAAAP5YNAAAAAAAAAesBAAAUAAAAIsguLEZC4T/A2BYV7NnMPwAAAD+mDQAAAAAAAAHsAQAAFAAAAMJ8ILuwGOE/5G/dLvCOzD8AAAA/pg0AAAAAAAAB7QEAABQAAABiMRJKG+/gP+Rv3S7wjsw/AAAAP6YNAAAAAAAAAe4BAAAUAAAAsguLkVDa4D8IB6RI9EPMPwAAAD+2DQAAAAAAAAHvAQAAFAAAAALmA9mFxeA/CAekSPRDzD8AAAA/tg0AAAAAAAAB8AEAABQAAAAC5gPZhcXgPyyeamL4+Ms/AAAAP8UNAAAAAAAAAfEBAAAUAAAAUsB8ILuw4D8snmpi+PjLPwAAAD/FDQAAAAAAAAHyAQAAFAAAAKaa9Wfwm+A/LJ5qYvj4yz8AAAA/BA4AAAAAAAAB8wEAABQAAABGT+f2WnLgPyyeamL4+Ms/AAAAPwQOAAAAAAAAAfQBAAAUAAAAlilgPpBd4D9ONTF8/K3LPwAAAD8TDgAAAAAAAAH1AQAAFAAAADbeUc36M+A/csz3lQBjyz8AAAA/Ew4AAAAAAAAB9gEAABQAAACGuMoUMB/gP3LM95UAY8s/AAAAPyMOAAAAAAAAAfcBAAAUAAAA2pJDXGUK4D+WY76vBBjLPwAAAD8jDgAAAAAAAAH4AQAAFAAAAFTaeEc1698/lmO+rwQYyz8AAAA/Mw4AAAAAAAAB+QEAABQAAADsjmrWn8HfP7r6hMkIzco/AAAAP0IOAAAAAAAAAfoBAAAUAAAA7I5q1p/B3z/ekUvjDILKPwAAAD9SDgAAAAAAAAH7AQAAFAAAAJRDXGUKmN8/3pFL4wyCyj8AAAA/YQ4AAAAAAAAB/AEAABQAAAA0+E30dG7fP96RS+MMgso/AAAAP2EOAAAAAAAAAf0BAAAUAAAA1Kw/g99E3z8CKRL9EDfKPwAAAD9xDgAAAAAAAAH+AQAAFAAAABQWI6G08d4/AikS/RA3yj8AAAA/cQ4AAAAAAAAB/wEAABQAAAC8yhQwH8jePwIpEv0QN8o/AAAAP4EOAAAAAAAAAQACAAAUAAAA/DP4TfR03j8kwNgWFezJPwAAAD+BDgAAAAAAAAEBAgAAFAAAADyd22vJId4/JMDYFhXsyT8AAAA/kA4AAAAAAAABAgIAABQAAAAku7AYCaXdP0hXnzAZock/AAAAP5AOAAAAAAAAAQMCAAAUAAAAXCSUNt5R3T9u7mVKHVbJPwAAAD+gDgAAAAAAAAEEAgAAFAAAAATZhcVIKN0/bu5lSh1WyT8AAAA/oA4AAAAAAAABBQIAABQAAACkjXdUs/7cP27uZUodVsk/AAAAP7AOAAAAAAAAAQYCAAAUAAAAREJp4x3V3D9u7mVKHVbJPwAAAD+wDgAAAAAAAAEHAgAAFAAAAOT2WnKIq9w/kIUsZCELyT8AAAA/vw4AAAAAAAABCAIAABQAAACEq0wB84HcP5CFLGQhC8k/AAAAP88OAAAAAAAAAQkCAAAUAAAALGA+kF1Y3D+0HPN9JcDIPwAAAD/PDgAAAAAAAAEKAgAAFAAAAMwUMB/ILtw/tBzzfSXAyD8AAAA/3g4AAAAAAAABCwIAABQAAABsySGuMgXcP7Qc830lwMg/AAAAP+4OAAAAAAAAAQwCAAAUAAAADH4TPZ3b2z+0HPN9JcDIPwAAAD/+DgAAAAAAAAENAgAAFAAAAKwyBcwHsts/tBzzfSXAyD8AAAA/DQ8AAAAAAAABDgIAABQAAABU5/ZacojbP7Qc830lwMg/AAAAP3sPAAAAAAAAAQ8CAAAUAAAA7Jvo6dxe2z+0HPN9JcDIPwAAAD+KDwAAAAAAAAEQAgAAFAAAAJRQ2nhHNds/tBzzfSXAyD8AAAA/qg8AAAAAAAABEQIAABQAAAA0BcwHsgvbP7Qc830lwMg/AAAAP7kPAAAAAAAAARICAAAUAAAANAXMB7IL2z+QhSxkIQvJPwAAAD+5DwAAAAAAAAETAgAAFAAAANS5vZYc4to/kIUsZCELyT8AAAA/yQ8AAAAAAAABFAIAABQAAAB0bq8lh7jaP5CFLGQhC8k/AAAAP8kPAAAAAAAAARUCAAAUAAAAFCOhtPGO2j+QhSxkIQvJPwAAAD/YDwAAAAAAAAEWAgAAFAAAALTXkkNcZdo/kIUsZCELyT8AAAA/6A8AAAAAAA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7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3MjAuMCwgQ3VsdHVyZT1uZXV0cmFsLCBQdWJsaWNLZXlUb2tlbj0zMWJmMzg1NmFkMzY0ZTM1BQEAAAALSW5rTWF0dGVyVjEEAAAABVNjYWxlDUxpc3RgMStfaXRlbXMMTGlzdGAxK19zaXplD0xpc3RgMStfdmVyc2lvbgAEAAALF1NoYXJlZC5JbmtpbmcuSW5rQXRvbVtdAgAAAAgIAgAAAHwLVD8JAwAAAAIAAAADAAAABwMAAAAAAQAAAAQAAAAECUlua0F0b21WMQIAAAAJBAAAAAkFAAAADQIFBAAAAAtQZW5TdHJva2VWMQQAAAAKQXR0cmlidXRlcwVUcmFjZQlTdGFydFRpbWUEVHlwZQQEAAQPUGVuQXR0cmlidXRlc1YxAgAAAApJbmtUcmFjZVYxAgAAABAMQWN0aW9uVHlwZVYxAgAAAAIAAAAJBgAAAAkHAAAA83oAAAAAAAAF+P///wxBY3Rpb25UeXBlVjEBAAAAB3ZhbHVlX18ACAIAAAAAAAAABQUAAAANQ2xlYXJDYW52YXNWMQIAAAAJU3RhcnRUaW1lBFR5cGUABBAMQWN0aW9uVHlwZVYxAgAAAAIAAADOjgAAAAAAAAH3////+P///wAAAAAFBgAAAA9QZW5BdHRyaWJ1dGVzVjEKAAAAB19jb2xvckEHX2NvbG9yUgdfY29sb3JHB19jb2xvckIKRml0VG9DdXJ2ZQZIZWlnaHQOSWdub3JlUHJlc3N1cmUNSXNIaWdobGlnaHRlcgVTaGFwZQVXaWR0aAAAAAAAAAAABAACAgICAQYBAQxCcnVzaFNoYXBlVjECAAAABgIAAAD//wAAAAAAAAAAAAhAAAAF9v///wxCcnVzaFNoYXBlVjEBAAAAB3ZhbHVlX18ACAIAAAABAAAAAAAAAAAACEAFBwAAAApJbmtUcmFjZVYxAwAAAA1MaXN0YDErX2l0ZW1zDExpc3RgMStfc2l6ZQ9MaXN0YDErX3ZlcnNpb24EAAAYU2hhcmVkLklua2luZy5JbmtQb2ludFtdAgAAAAgIAgAAAAkLAAAAvgAAAL4AAAAHCwAAAAABAAAAAAE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1CBQwAAAAKSW5rUG9pbnRWMQQAAAABWAFZDlByZXNzdXJlRmFjdG9yCVRpbWVTdGFtcAAAAAAGBgsQAgAAAKoM34gCk94/gP1WG0PTjT8AAAA/AAAAAAAAAAABDQAAAAwAAADa9bPFyvDdP4D9VhtD040/AAAAPxAAAAAAAAAAAQ4AAAAMAAAAcmoe5K6f3T+A/VYbQ9ONPwAAAD8QAAAAAAAAAAEPAAAADAAAAArfiAKTTt0/gP1WG0PTjT8AAAA/IAAAAAAAAAABEAAAAAwAAACiU/Mgd/3cP4D9VhtD040/AAAAPyAAAAAAAAAAAREAAAAMAAAAbrEyfCMK3D+A/VYbQ9ONPwAAAD8vAAAAAAAAAAESAAAADAAAAAYmnZoHuds/gP1WG0PTjT8AAAA/LwAAAAAAAAABEwAAAAwAAAA2D3LXzxbbP4D9VhtD040/AAAAPz8AAAAAAAAAARQAAAAMAAAAZPhGFJh02j+A/VYbQ9ONPwAAAD8/AAAAAAAAAAEVAAAADAAAAJbhG1Fg0tk/gP1WG0PTjT8AAAA/TgAAAAAAAAABFgAAAAwAAADGyvCNKDDZP4D9VhtD040/AAAAP04AAAAAAAAAARcAAAAMAAAAjigw6dQ82D9A0x3st9qYPwAAAD9eAAAAAAAAAAEYAAAADAAAAL4RBSadmtc/4BNIJedloT8AAAA/XgAAAAAAAAABGQAAAAwAAACGb0SBSafWP+ATSCXnZaE/AAAAP24AAAAAAAAAARoAAAAMAAAAtlgZvhEF1j/gPYFUcl6mPwAAAD9uAAAAAAAAAAEbAAAADAAAAIC2WBm+EdU/IGi6g/1Wqz8AAAA/fQAAAAAAAAABHAAAAAwAAABIFJh0ah7UP1DJeVnEJ7A/AAAAP30AAAAAAAAAAR0AAAAMAAAADnLXzxYr0z9QyXlZxCewPwAAAD+NAAAAAAAAAAEeAAAADAAAAAa562eLldE/cF4W8Qmksj8AAAA/jQAAAAAAAAABHwAAAAwAAABmi5XhG1HQP5DzsohPILU/AAAAP50AAAAAAAAAASAAAAAMAAAAYNKpeZC7zj+wiE8glZy3PwAAAD+sAAAAAAAAAAEhAAAADAAAAFBg0ql5kMs/0LKITyCVvD8AAAA/rAAAAAAAAAABIgAAAAwAAABw188WK8PHPxBIJedlEb8/AAAAP7wAAAAAAAAAASMAAAAMAAAABJNOzYPcxT8oOS+L+ATCPwAAAD/LAAAAAAAAAAEkAAAADAAAAGRl+EYUmMQ/uIP9VhtDwz8AAAA/ywAAAAAAAAABJQAAAAwAAAD0IHf9bLHCP0jOyyI+gcQ/AAAAP9sAAAAAAAAAASYAAAAMAAAAyF0/W6wMvz/4rTaGpjvIPwAAAD/bAAAAAAAAAAEnAAAADAAAAOjUPMhdP7s/GEPTHey3yj8AAAA/6wAAAAAAAAABKAAAAAwAAABoHuSuny22P6iNoekO9ss/AAAAP+sAAAAAAAAAASkAAAAMAAAAiJXhG1Fgsj/IIj6BVHLOPwAAAD/6AAAAAAAAAAEqAAAADAAAAJB0ah7krq8/9FttDE130D8AAAA/+gAAAAAAAAABKwAAAAwAAAAgvhEFJp2qP/RbbQxNd9A/AAAAPwoBAAAAAAAAASwAAAAMAAAAoAe562eLpT+EpjvYb7XRPwAAAD8KAQAAAAAAAAEtAAAADAAAAGCsDN+IAqM/FPEJpJLz0j8AAAA/GgEAAAAAAAABLgAAAAwAAAAgUWDSqXmgP1wW8QmkktM/AAAAPxoBAAAAAAAAAS8AAAAMAAAAwOtni5Xhmz/sYL/VxtDUPwAAAD8pAQAAAAAAAAEwAAAADAAAAMDrZ4uV4Zs/fKuNoekO1j8AAAA/OQEAAAAAAAABMQAAAAwAAABANQ9y18+WP3yrjaHpDtY/AAAAPzkBAAAAAAAAATIAAAAMAAAAQDUPctfPlj/E0HQH+63WPwAAAD9IAQAAAAAAAAEzAAAADAAAAMB+tlgZvpE/VBtD0x3s1z8AAAA/SAEAAAAAAAABNAAAAAwAAACAkLt+tliJP+RlEZ9AKtk/AAAAP1gBAAAAAAAAATUAAAAMAAAAgJC7frZYiT90sN9qY2jaPwAAAD9oAQAAAAAAAAE2AAAADAAAAICQu362WIk/xNXG0HQH2z8AAAA/aAEAAAAAAAABNwAAAAwAAAAARxSYdGp+P5RFfAKp5Nw/AAAAP3cBAAAAAAAAATgAAAAMAAAAAEcUmHRqfj8kkErOyyLePwAAAD93AQAAAAAAAAE5AAAADAAAAABHFJh0an4/vNoYmu5g3z8AAAA/dwEAAAAAAAABOgAAAAwAAAAARxSYdGp+P6KS87KIT+A/AAAAP4cBAAAAAAAAATsAAAAMAAAAAEcUmHRqfj9GJedlEZ/gPwAAAD+HAQAAAAAAAAE8AAAADAAAAABHFJh0an4/jkrOyyI+4T8AAAA/lwEAAAAAAAABPQAAAAwAAAAARxSYdGp+P3oCqeS8LOI/AAAAP5cBAAAAAAAAAT4AAAAMAAAAAEcUmHRqfj/CJ5BKzsviPwAAAD+mAQAAAAAAAAE/AAAADAAAAICQu362WIk/Dk13sN9q4z8AAAA/pgEAAAAAAAABQAAAAAwAAADAfrZYGb6RP1JyXhbxCeQ/AAAAP7YBAAAAAAAAAUEAAAAMAAAAwH62WBm+kT+al0V8AqnkPwAAAD+2AQAAAAAAAAFCAAAADAAAAMDrZ4uV4Zs/ik8glZyX5T8AAAA/xQEAAAAAAAABQwAAAAwAAAAgUWDSqXmgP850B/utNuY/AAAAP8UBAAAAAAAAAUQAAAAMAAAAYKwM34gCoz9yB/utNobmPwAAAD/VAQAAAAAAAAFFAAAADAAAAKAHuetni6U/viziE0gl5z8AAAA/5QEAAAAAAAABRgAAAAwAAADgYmX4RhSoPwZSyXlZxOc/AAAAP+UBAAAAAAAAAUcAAAAMAAAAIL4RBSadqj+q5Lws4hPoPwAAAD/lAQAAAAAAAAFIAAAADAAAAFAZvhEFJq0/7gmkkvOy6D8AAAA/9AEAAAAAAAABSQAAAAwAAADoZ4uV4RuxP5Kcl0V8Auk/AAAAP/QBAAAAAAAAAUoAAAAMAAAAiJXhG1Fgsj/ewX6rjaHpPwAAAD8EAgAAAAAAAAFLAAAADAAAAMjwjSgw6bQ/glRyXhbx6T8AAAA/BAIAAAAAAAABTAAAAAwAAAAITDo1D3K3PybnZRGfQOo/AAAAPxQCAAAAAAAAAU0AAAAMAAAASKfmQe76uT9qDE13sN/qPwAAAD8jAgAAAAAAAAFOAAAADAAAAFTzIHf9bME/WsQnkErO6z8AAAA/IwIAAAAAAAABTwAAAAwAAADEN6LApFPDP/5WG0PTHew/AAAAPzMCAAAAAAAAAVAAAAAMAAAANHwjCkw6xT9CfAKp5LzsPwAAAD8zAgAAAAAAAAFRAAAADAAAAEDu+tliZcg/6g72W20M7T8AAAA/QgIAAAAAAAABUgAAAAwAAACASafmQe7KP46h6Q72W+0/AAAAP0ICAAAAAAAAAVMAAAAMAAAAwKRT8yB3zT8yNN3BfqvtPwAAAD9SAgAAAAAAAAFUAAAADAAAAGaLleEbUdA/MjTdwX6r7T8AAAA/UgIAAAAAAAABVQAAAAwAAACeLVaGb0TRP9bG0HQH++0/AAAAP2ICAAAAAAAAAVYAAAAMAAAA1s8WK8M30j96WcQnkEruPwAAAD9iAgAAAAAAAAFXAAAADAAAAKbmQe762dI/Huy32hia7j8AAAA/cQIAAAAAAAABWAAAAAwAAADgiAKTTs3TPx7st9oYmu4/AAAAP3ECAAAAAAAAAVkAAAAMAAAA6EHu+tli1T8e7LfaGJruPwAAAD+BAgAAAAAAAAFaAAAADAAAAFaGb0SBSdc/wn6rjaHp7j8AAAA/gQIAAAAAAAABWwAAAAwAAACW4RtRYNLZP2YRn0AqOe8/AAAAP5ECAAAAAAAAAVwAAAAMAAAA1jzIXT9b3D8KpJLzsojvPwAAAD+RAgAAAAAAAAFdAAAADAAAAOKuny1Wht8/CqSS87KI7z8AAAA/oAIAAAAAAAABXgAAAAwAAAARBSadmgfhPwqkkvOyiO8/AAAAP6ACAAAAAAAAAV8AAAAMAAAAsTJ8IwpM4j8KpJLzsojvPwAAAD+wAgAAAAAAAAFgAAAADAAAADUPctfPFuM/CqSS87KI7z8AAAA/sAIAAAAAAAABYQAAAAwAAABtsTJ8IwrkP2YRn0AqOe8/AAAAP78CAAAAAAAAAWIAAAAMAAAAPchdP1us5D/CfquNoenuPwAAAD+/AgAAAAAAAAFjAAAADAAAAFkZvhEFJuU/Huy32hia7j8AAAA/zwIAAAAAAAABZAAAAAwAAAApMOnUPMjlP3pZxCeQSu4/AAAAP88CAAAAAAAAAWUAAAAMAAAAj7t+tlgZ5j/WxtB0B/vtPwAAAD/fAgAAAAAAAAFmAAAADAAAAPdGFJh0auY/1sbQdAf77T8AAAA/3wIAAAAAAAABZwAAAAwAAACrDN+IApPmPzI03cF+q+0/AAAAP+4CAAAAAAAAAWgAAAAMAAAAE5h0ah7k5j+OoekO9lvtPwAAAD/uAgAAAAAAAAFpAAAADAAAAHsjCkw6Nec/6g72W20M7T8AAAA//gIAAAAAAAABagAAAAwAAADjrp8tVobnP0J8AqnkvOw/AAAAPw4DAAAAAAAAAWsAAAAMAAAASzo1D3LX5z9CfAKp5LzsPwAAAD8OAwAAAAAAAAFsAAAADAAAAGeLleEbUeg/oukO9ltt7D8AAAA/HQMAAAAAAAABbQAAAAwAAAA3osCkU/PoP/5WG0PTHew/AAAAPy0DAAAAAAAAAW4AAAAMAAAAu362WBm+6T+2MTTdwX7rPwAAAD8tAwAAAAAAAAFvAAAADAAAAPMgd/1sseo/agxNd7Df6j8AAAA/LQMAAAAAAAABcAAAAAwAAADDN6LApFPrPybnZRGfQOo/AAAAPzwDAAAAAAAAAXEAAAAMAAAA+9liZfhG7D+CVHJeFvHpPwAAAD88AwAAAAAAAAFyAAAADAAAABUrwzeiwOw/Oi+L+ARS6T8AAAA/TAMAAAAAAAABcwAAAAwAAACbB7nrZ4vtP+4JpJLzsug/AAAAP0wDAAAAAAAAAXQAAAAMAAAAtVgZvhEF7j+q5Lws4hPoPwAAAD9cAwAAAAAAAAF1AAAADAAAANGpeZC7fu4/BlLJeVnE5z8AAAA/XAMAAAAAAAABdgAAAAwAAADv+tliZfjuP74s4hNIJec/AAAAP2sDAAAAAAAAAXcAAAAMAAAAocCkU/Mg7z9yB/utNobmPwAAAD9uAwAAAAAAAAF4AAAADAAAAAlMOjUPcu8/LuITSCXn5T8AAAA/fgMAAAAAAAABeQAAAAwAAAAJTDo1D3LvP+a8LOITSOU/AAAAP34DAAAAAAAAAXoAAAAMAAAAvxEFJp2a7z/2BFLJeVnkPwAAAD+OAwAAAAAAAAF7AAAADAAAAHHXzxYrw+8/st9qY2i64z8AAAA/jgMAAAAAAAABfAAAAAwAAABx188WK8PvP2a6g/1WG+M/AAAAP50DAAAAAAAAAX0AAAAMAAAAcdfPFivD7z96AqnkvCziPwAAAD+dAwAAAAAAAAF+AAAADAAAAHHXzxYrw+8/jkrOyyI+4T8AAAA/rQMAAAAAAAABfwAAAAwAAABx188WK8PvP/z//////98/AAAAP60DAAAAAAAAAYAAAAAMAAAAcdfPFivD7z/camNouoPdPwAAAD+tAwAAAAAAAAGBAAAADAAAAHHXzxYrw+8/LIv4BFLJ2T8AAAA/vAMAAAAAAAABggAAAAwAAAC/EQUmnZrvPwz2W20MTdc/AAAAP7wDAAAAAAAAAYMAAAAMAAAACUw6NQ9y7z80hqY72G/VPwAAAD/MAwAAAAAAAAGEAAAADAAAAFeGb0SBSe8/pDvYb7Ux1D8AAAA/3AMAAAAAAAABhQAAAAwAAABXhm9EgUnvPxTxCaSS89I/AAAAP9wDAAAAAAAAAYYAAAAMAAAAV4ZvRIFJ7z+EpjvYb7XRPwAAAD/rAwAAAAAAAAGHAAAADAAAAKHApFPzIO8/hKY72G+10T8AAAA/6wMAAAAAAAABiAAAAAwAAAChwKRT8yDvPzyBVHJeFtE/AAAAP/sDAAAAAAAAAYkAAAAMAAAA7/rZYmX47j88gVRyXhbRPwAAAD/7AwAAAAAAAAGKAAAADAAAAO/62WJl+O4/9FttDE130D8AAAA/+wMAAAAAAAABiwAAAAwAAAA5NQ9y18/uP1htDE13sM8/AAAAPwsEAAAAAAAAAYwAAAAMAAAAh29EgUmn7j/IIj6BVHLOPwAAAD8aBAAAAAAAAAGNAAAADAAAAIdvRIFJp+4/ONhvtTE0zT8AAAA/KgQAAAAAAAABjgAAAAwAAADRqXmQu37uPzjYb7UxNM0/AAAAPzkEAAAAAAAAAY8AAAAMAAAA0al5kLt+7j+ojaHpDvbLPwAAAD9JBAAAAAAAAAGQAAAADAAAAB/krp8tVu4/GEPTHey3yj8AAAA/WQQAAAAAAAABkQAAAAwAAABpHuSuny3uPxhD0x3st8o/AAAAP1kEAAAAAAAAAZIAAAAMAAAAAZNOzYPc7T+I+ARSyXnJPwAAAD9ZBAAAAAAAAAGTAAAADAAAAE3Ng9z1s+0/+K02hqY7yD8AAAA/aAQAAAAAAAABlAAAAAwAAACbB7nrZ4vtP/itNoamO8g/AAAAP2gEAAAAAAAAAZUAAAAMAAAAfbZYGb4R7T9oY2i6g/3GPwAAAD94BAAAAAAAAAGWAAAADAAAABUrwzeiwOw/2Bia7mC/xT8AAAA/eAQAAAAAAAABlwAAAAwAAACtny1Whm/sP9gYmu5gv8U/AAAAP4gEAAAAAAAAAZgAAAAMAAAARRSYdGoe7D9IzssiPoHEPwAAAD+IBAAAAAAAAAGZAAAADAAAAN2IApNOzes/uIP9VhtDwz8AAAA/lwQAAAAAAAABmgAAAAwAAADDN6LApFPrPyg5L4v4BMI/AAAAP5cEAAAAAAAAAZsAAAAMAAAAW6wM34gC6z8oOS+L+ATCPwAAAD+nBAAAAAAAAAGcAAAADAAAAPMgd/1sseo/mO5gv9XGwD8AAAA/pwQAAAAAAAABnQAAAAwAAACLleEbUWDqPxBIJedlEb8/AAAAP7YEAAAAAAAAAZ4AAAAMAAAAb0SBSafm6T/QsohPIJW8PwAAAD+2BAAAAAAAAAGfAAAADAAAAAe562eLlek/0LKITyCVvD8AAAA/xgQAAAAAAAABoAAAAAwAAADrZ4uV4RvpP9Ad7LfaGLo/AAAAP8YEAAAAAAAAAaEAAAAMAAAAG1Fg0ql56D+wiE8glZy3PwAAAD/WBAAAAAAAAAGiAAAADAAAALPFyvCNKOg/kPOyiE8gtT8AAAA/5QQAAAAAAAABowAAAAwAAACXdGoe5K7nP5DzsohPILU/AAAAP+UEAAAAAAAAAaQAAAAMAAAAL+nUPMhd5z+Q87KITyC1PwAAAD/1BAAAAAAAAAGlAAAADAAAAMddP1usDOc/cF4W8Qmksj8AAAA/9QQAAAAAAAABpgAAAAwAAACrDN+IApPmP1DJeVnEJ7A/AAAAP/UEAAAAAAAAAacAAAAMAAAAQ4FJp+ZB5j8gaLqD/VarPwAAAD8FBQAAAAAAAAGoAAAADAAAAN31s8XK8OU/IGi6g/1Wqz8AAAA/BQUAAAAAAAABqQAAAAwAAAApMOnUPMjlP+A9gVRyXqY/AAAAPxQFAAAAAAAAAaoAAAAMAAAAdWoe5K6f5T/gPYFUcl6mPwAAAD8UBQAAAAAAAAGrAAAADAAAAA3fiAKTTuU/4BNIJedloT8AAAA/JAUAAAAAAAABrAAAAAwAAABZGb4RBSblP+ATSCXnZaE/AAAAPzMFAAAAAAAAAa0AAAAMAAAA8Y0oMOnU5D/gE0gl52WhPwAAAD9DBQAAAAAAAAGuAAAADAAAAPGNKDDp1OQ/QNMd7LfamD8AAAA/QwUAAAAAAAABrwAAAAwAAAA9yF0/W6zkP0DTHey32pg/AAAAP1MFAAAAAAAAAbAAAAAMAAAA1TzIXT9b5D9A0x3st9qYPwAAAD9TBQAAAAAAAAGxAAAADAAAACF3/WyxMuQ/QNMd7LfamD8AAAA/YgUAAAAAAAABsgAAAAwAAABtsTJ8IwrkP0DTHey32pg/AAAAP2IFAAAAAAAAAbMAAAAMAAAABSadmge54z9A0x3st9qYPwAAAD9yBQAAAAAAAAG0AAAADAAAAJ2aB7nrZ+M/QNMd7LfamD8AAAA/cgUAAAAAAAABtQAAAAwAAAA1D3LXzxbjP0DTHey32pg/AAAAP4YFAAAAAAAAAbYAAAAMAAAAgUmn5kHu4j9A0x3st9qYPwAAAD+GBQAAAAAAAAG3AAAADAAAABm+EQUmneI/QNMd7LfamD8AAAA/lQUAAAAAAAABuAAAAAwAAACxMnwjCkziP0DTHey32pg/AAAAP5UFAAAAAAAAAbkAAAAMAAAASafmQe764T9A0x3st9qYPwAAAD+lBQAAAAAAAAG6AAAADAAAAJXhG1Fg0uE/QNMd7LfamD8AAAA/tAUAAAAAAAABuwAAAAwAAAAtVoZvRIHhP0DTHey32pg/AAAAP7QFAAAAAAAAAbwAAAAMAAAAeZC7frZY4T9A0x3st9qYPwAAAD/EBQAAAAAAAAG9AAAADAAAAMXK8I0oMOE/QNMd7LfamD8AAAA/1AUAAAAAAAABvgAAAAwAAAARBSadmgfhP0DTHey32pg/AAAAP+MFAAAAAAAAAb8AAAAMAAAAXT9brAzf4D9A0x3st9qYPwAAAD/zBQAAAAAAAAHAAAAADAAAAKl5kLt+tuA/QNMd7LfamD8AAAA/AwYAAAAAAAABwQAAAAwAAAD1s8XK8I3gP0DTHey32pg/AAAAPwMGAAAAAAAAAcIAAAAMAAAAQe762WJl4D9A0x3st9qYPwAAAD8SBgAAAAAAAAHDAAAADAAAANliZfhGFOA/QNMd7LfamD8AAAA/IgYAAAAAAAABxAAAAAwAAABKOjUPctffP0DTHey32pg/AAAAPyIGAAAAAAAAAcUAAAAMAAAAEph0ah7k3j9A0x3st9qYPwAAAD8xBgAAAAAAAAHGAAAADAAAAEKBSafmQd4/QNMd7LfamD8AAAA/MQYAAAAAAAABxwAAAAwAAADa9bPFyvDdP0DTHey32pg/AAAAP0EGAAAAAAAAAcgAAAAMAAAAcmoe5K6f3T9A0x3st9qYPwAAAD9BBgAAAAAAAAHJAAAADAAAAArfiAKTTt0/QNMd7LfamD8AAAA/UQYAAAAAAAA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808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Matt</dc:creator>
  <cp:lastModifiedBy>Burke, Matt</cp:lastModifiedBy>
  <cp:revision>36</cp:revision>
  <dcterms:created xsi:type="dcterms:W3CDTF">2018-03-13T23:12:14Z</dcterms:created>
  <dcterms:modified xsi:type="dcterms:W3CDTF">2019-08-22T17:52:55Z</dcterms:modified>
</cp:coreProperties>
</file>